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370" r:id="rId3"/>
    <p:sldId id="371" r:id="rId4"/>
    <p:sldId id="372" r:id="rId5"/>
    <p:sldId id="334" r:id="rId6"/>
    <p:sldId id="335" r:id="rId7"/>
    <p:sldId id="336" r:id="rId8"/>
    <p:sldId id="367" r:id="rId9"/>
    <p:sldId id="362" r:id="rId10"/>
    <p:sldId id="368" r:id="rId11"/>
    <p:sldId id="369" r:id="rId12"/>
    <p:sldId id="399" r:id="rId13"/>
    <p:sldId id="400" r:id="rId14"/>
    <p:sldId id="401" r:id="rId15"/>
    <p:sldId id="402" r:id="rId16"/>
    <p:sldId id="403" r:id="rId17"/>
    <p:sldId id="373" r:id="rId18"/>
    <p:sldId id="404" r:id="rId19"/>
    <p:sldId id="405" r:id="rId20"/>
    <p:sldId id="374" r:id="rId21"/>
    <p:sldId id="396" r:id="rId22"/>
    <p:sldId id="397" r:id="rId23"/>
    <p:sldId id="398" r:id="rId24"/>
    <p:sldId id="409" r:id="rId25"/>
    <p:sldId id="406" r:id="rId26"/>
    <p:sldId id="407" r:id="rId27"/>
    <p:sldId id="40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 autoAdjust="0"/>
    <p:restoredTop sz="94660" autoAdjust="0"/>
  </p:normalViewPr>
  <p:slideViewPr>
    <p:cSldViewPr>
      <p:cViewPr varScale="1">
        <p:scale>
          <a:sx n="64" d="100"/>
          <a:sy n="64" d="100"/>
        </p:scale>
        <p:origin x="1353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942"/>
    </p:cViewPr>
  </p:sorterViewPr>
  <p:notesViewPr>
    <p:cSldViewPr>
      <p:cViewPr varScale="1">
        <p:scale>
          <a:sx n="56" d="100"/>
          <a:sy n="56" d="100"/>
        </p:scale>
        <p:origin x="-1860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41EE1-C517-41D6-B5F8-08C90135A1F3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1DA7-3D4E-4876-B5BD-947C6A99C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02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14CA0-8C2C-4A52-8277-C3FC09BA6781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444A7-DDF2-4993-BB58-05E3F1CB0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9pPr>
          </a:lstStyle>
          <a:p>
            <a:fld id="{88D60962-4356-4243-A04D-0D6BCF9E7590}" type="slidenum">
              <a:rPr lang="en-US" altLang="en-US">
                <a:latin typeface="Calibri" panose="020F0502020204030204" pitchFamily="34" charset="0"/>
              </a:rPr>
              <a:pPr/>
              <a:t>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mtClean="0"/>
              <a:t>What does exist today that is close?</a:t>
            </a:r>
            <a:br>
              <a:rPr lang="en-US" altLang="en-US" smtClean="0"/>
            </a:br>
            <a:r>
              <a:rPr lang="en-US" altLang="en-US" smtClean="0"/>
              <a:t>…</a:t>
            </a:r>
            <a:br>
              <a:rPr lang="en-US" altLang="en-US" smtClean="0"/>
            </a:br>
            <a:r>
              <a:rPr lang="en-US" altLang="en-US" smtClean="0"/>
              <a:t>You have seen how to pull out a value, let’s be a little bit more extreme…</a:t>
            </a:r>
          </a:p>
          <a:p>
            <a:pPr>
              <a:spcBef>
                <a:spcPct val="0"/>
              </a:spcBef>
            </a:pPr>
            <a:endParaRPr lang="en-US" altLang="en-US" smtClean="0"/>
          </a:p>
          <a:p>
            <a:pPr>
              <a:spcBef>
                <a:spcPct val="0"/>
              </a:spcBef>
            </a:pPr>
            <a:r>
              <a:rPr lang="en-US" altLang="en-US" smtClean="0"/>
              <a:t>Different partitions possible</a:t>
            </a:r>
          </a:p>
        </p:txBody>
      </p:sp>
    </p:spTree>
    <p:extLst>
      <p:ext uri="{BB962C8B-B14F-4D97-AF65-F5344CB8AC3E}">
        <p14:creationId xmlns:p14="http://schemas.microsoft.com/office/powerpoint/2010/main" val="138500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EAB343-EC32-4F00-A1BC-1B1CE3C43411}" type="slidenum">
              <a:rPr lang="en-GB" smtClean="0">
                <a:solidFill>
                  <a:srgbClr val="000000"/>
                </a:solidFill>
              </a:rPr>
              <a:pPr/>
              <a:t>15</a:t>
            </a:fld>
            <a:endParaRPr lang="en-GB" smtClean="0">
              <a:solidFill>
                <a:srgbClr val="000000"/>
              </a:solidFill>
            </a:endParaRPr>
          </a:p>
        </p:txBody>
      </p:sp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3881438" y="8686800"/>
            <a:ext cx="2959100" cy="4397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10291" algn="l"/>
                <a:tab pos="820583" algn="l"/>
                <a:tab pos="1230874" algn="l"/>
                <a:tab pos="1641165" algn="l"/>
                <a:tab pos="2051456" algn="l"/>
                <a:tab pos="2461748" algn="l"/>
                <a:tab pos="2872039" algn="l"/>
                <a:tab pos="3282330" algn="l"/>
                <a:tab pos="3692622" algn="l"/>
                <a:tab pos="4102913" algn="l"/>
                <a:tab pos="4513204" algn="l"/>
                <a:tab pos="4923495" algn="l"/>
                <a:tab pos="5333787" algn="l"/>
                <a:tab pos="5744078" algn="l"/>
                <a:tab pos="6154369" algn="l"/>
                <a:tab pos="6564660" algn="l"/>
                <a:tab pos="6974952" algn="l"/>
                <a:tab pos="7385243" algn="l"/>
                <a:tab pos="7795534" algn="l"/>
                <a:tab pos="8205826" algn="l"/>
              </a:tabLst>
              <a:defRPr/>
            </a:pPr>
            <a:fld id="{0D991119-B4C1-4259-A12E-6898CF52C876}" type="slidenum">
              <a:rPr lang="en-GB" sz="1300">
                <a:solidFill>
                  <a:srgbClr val="000000"/>
                </a:solidFill>
                <a:latin typeface="Times New Roman" pitchFamily="16" charset="0"/>
                <a:cs typeface="+mn-cs"/>
              </a:rPr>
              <a:pPr algn="r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10291" algn="l"/>
                  <a:tab pos="820583" algn="l"/>
                  <a:tab pos="1230874" algn="l"/>
                  <a:tab pos="1641165" algn="l"/>
                  <a:tab pos="2051456" algn="l"/>
                  <a:tab pos="2461748" algn="l"/>
                  <a:tab pos="2872039" algn="l"/>
                  <a:tab pos="3282330" algn="l"/>
                  <a:tab pos="3692622" algn="l"/>
                  <a:tab pos="4102913" algn="l"/>
                  <a:tab pos="4513204" algn="l"/>
                  <a:tab pos="4923495" algn="l"/>
                  <a:tab pos="5333787" algn="l"/>
                  <a:tab pos="5744078" algn="l"/>
                  <a:tab pos="6154369" algn="l"/>
                  <a:tab pos="6564660" algn="l"/>
                  <a:tab pos="6974952" algn="l"/>
                  <a:tab pos="7385243" algn="l"/>
                  <a:tab pos="7795534" algn="l"/>
                  <a:tab pos="8205826" algn="l"/>
                </a:tabLst>
                <a:defRPr/>
              </a:pPr>
              <a:t>15</a:t>
            </a:fld>
            <a:endParaRPr lang="en-GB" sz="1300" dirty="0">
              <a:solidFill>
                <a:srgbClr val="000000"/>
              </a:solidFill>
              <a:latin typeface="Times New Roman" pitchFamily="16" charset="0"/>
              <a:cs typeface="+mn-cs"/>
            </a:endParaRP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10291" algn="l"/>
                <a:tab pos="820583" algn="l"/>
                <a:tab pos="1230874" algn="l"/>
                <a:tab pos="1641165" algn="l"/>
                <a:tab pos="2051456" algn="l"/>
                <a:tab pos="2461748" algn="l"/>
                <a:tab pos="2872039" algn="l"/>
                <a:tab pos="3282330" algn="l"/>
                <a:tab pos="3692622" algn="l"/>
                <a:tab pos="4102913" algn="l"/>
                <a:tab pos="4513204" algn="l"/>
                <a:tab pos="4923495" algn="l"/>
                <a:tab pos="5333787" algn="l"/>
                <a:tab pos="5744078" algn="l"/>
                <a:tab pos="6154369" algn="l"/>
                <a:tab pos="6564660" algn="l"/>
                <a:tab pos="6974952" algn="l"/>
                <a:tab pos="7385243" algn="l"/>
                <a:tab pos="7795534" algn="l"/>
                <a:tab pos="8205826" algn="l"/>
              </a:tabLst>
              <a:defRPr/>
            </a:pPr>
            <a:fld id="{9071C108-D043-43CC-BF22-45343A46E6FB}" type="slidenum">
              <a:rPr lang="en-GB" sz="1300">
                <a:solidFill>
                  <a:srgbClr val="000000"/>
                </a:solidFill>
                <a:latin typeface="Times New Roman" pitchFamily="16" charset="0"/>
                <a:cs typeface="+mn-cs"/>
              </a:rPr>
              <a:pPr algn="r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10291" algn="l"/>
                  <a:tab pos="820583" algn="l"/>
                  <a:tab pos="1230874" algn="l"/>
                  <a:tab pos="1641165" algn="l"/>
                  <a:tab pos="2051456" algn="l"/>
                  <a:tab pos="2461748" algn="l"/>
                  <a:tab pos="2872039" algn="l"/>
                  <a:tab pos="3282330" algn="l"/>
                  <a:tab pos="3692622" algn="l"/>
                  <a:tab pos="4102913" algn="l"/>
                  <a:tab pos="4513204" algn="l"/>
                  <a:tab pos="4923495" algn="l"/>
                  <a:tab pos="5333787" algn="l"/>
                  <a:tab pos="5744078" algn="l"/>
                  <a:tab pos="6154369" algn="l"/>
                  <a:tab pos="6564660" algn="l"/>
                  <a:tab pos="6974952" algn="l"/>
                  <a:tab pos="7385243" algn="l"/>
                  <a:tab pos="7795534" algn="l"/>
                  <a:tab pos="8205826" algn="l"/>
                </a:tabLst>
                <a:defRPr/>
              </a:pPr>
              <a:t>15</a:t>
            </a:fld>
            <a:endParaRPr lang="en-GB" sz="1300" dirty="0">
              <a:solidFill>
                <a:srgbClr val="000000"/>
              </a:solidFill>
              <a:latin typeface="Times New Roman" pitchFamily="16" charset="0"/>
              <a:cs typeface="+mn-cs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881438" y="8686800"/>
            <a:ext cx="2973387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10291" algn="l"/>
                <a:tab pos="820583" algn="l"/>
                <a:tab pos="1230874" algn="l"/>
                <a:tab pos="1641165" algn="l"/>
                <a:tab pos="2051456" algn="l"/>
                <a:tab pos="2461748" algn="l"/>
                <a:tab pos="2872039" algn="l"/>
                <a:tab pos="3282330" algn="l"/>
                <a:tab pos="3692622" algn="l"/>
                <a:tab pos="4102913" algn="l"/>
                <a:tab pos="4513204" algn="l"/>
                <a:tab pos="4923495" algn="l"/>
                <a:tab pos="5333787" algn="l"/>
                <a:tab pos="5744078" algn="l"/>
                <a:tab pos="6154369" algn="l"/>
                <a:tab pos="6564660" algn="l"/>
                <a:tab pos="6974952" algn="l"/>
                <a:tab pos="7385243" algn="l"/>
                <a:tab pos="7795534" algn="l"/>
                <a:tab pos="8205826" algn="l"/>
              </a:tabLst>
              <a:defRPr/>
            </a:pPr>
            <a:fld id="{A3448F87-93EA-4207-A172-7D84415743D2}" type="slidenum">
              <a:rPr lang="en-GB" sz="1300">
                <a:solidFill>
                  <a:srgbClr val="000000"/>
                </a:solidFill>
                <a:latin typeface="Times New Roman" pitchFamily="16" charset="0"/>
                <a:cs typeface="+mn-cs"/>
              </a:rPr>
              <a:pPr algn="r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10291" algn="l"/>
                  <a:tab pos="820583" algn="l"/>
                  <a:tab pos="1230874" algn="l"/>
                  <a:tab pos="1641165" algn="l"/>
                  <a:tab pos="2051456" algn="l"/>
                  <a:tab pos="2461748" algn="l"/>
                  <a:tab pos="2872039" algn="l"/>
                  <a:tab pos="3282330" algn="l"/>
                  <a:tab pos="3692622" algn="l"/>
                  <a:tab pos="4102913" algn="l"/>
                  <a:tab pos="4513204" algn="l"/>
                  <a:tab pos="4923495" algn="l"/>
                  <a:tab pos="5333787" algn="l"/>
                  <a:tab pos="5744078" algn="l"/>
                  <a:tab pos="6154369" algn="l"/>
                  <a:tab pos="6564660" algn="l"/>
                  <a:tab pos="6974952" algn="l"/>
                  <a:tab pos="7385243" algn="l"/>
                  <a:tab pos="7795534" algn="l"/>
                  <a:tab pos="8205826" algn="l"/>
                </a:tabLst>
                <a:defRPr/>
              </a:pPr>
              <a:t>15</a:t>
            </a:fld>
            <a:endParaRPr lang="en-GB" sz="1300" dirty="0">
              <a:solidFill>
                <a:srgbClr val="000000"/>
              </a:solidFill>
              <a:latin typeface="Times New Roman" pitchFamily="16" charset="0"/>
              <a:cs typeface="+mn-cs"/>
            </a:endParaRP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958850" y="685800"/>
            <a:ext cx="4943475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9943" name="Rectangle 5"/>
          <p:cNvSpPr>
            <a:spLocks noGrp="1" noChangeArrowheads="1"/>
          </p:cNvSpPr>
          <p:nvPr>
            <p:ph type="body"/>
          </p:nvPr>
        </p:nvSpPr>
        <p:spPr>
          <a:xfrm>
            <a:off x="685800" y="4341813"/>
            <a:ext cx="5464175" cy="4090987"/>
          </a:xfrm>
          <a:noFill/>
          <a:ln/>
        </p:spPr>
        <p:txBody>
          <a:bodyPr wrap="none" anchor="ctr"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7822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1F415-CFBB-4560-AAEB-C4B36E7BE2F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12700">
            <a:solidFill>
              <a:schemeClr val="tx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1-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150000"/>
        <a:buFont typeface="Arial" pitchFamily="34" charset="0"/>
        <a:buChar char="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SzPct val="120000"/>
        <a:buFont typeface="Arial" pitchFamily="34" charset="0"/>
        <a:buChar char="◊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SzPct val="135000"/>
        <a:buFont typeface="Arial" pitchFamily="34" charset="0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ex4fun.com/default.aspx?language=CSharp&amp;sample=_Templat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hyperlink" Target="http://pex4fun.com/HowDoesPexWor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news/vs2015-vs#Test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pex4fun.com/default.aspx?language=CSharp&amp;sample=_Templat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pex4fun.com/default.aspx?language=CSharp&amp;sample=_Templat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pex4fun.com/default.aspx?language=CSharp&amp;sample=_Templat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aoxie.cs.illinois.edu/publications/icse13see-pex4fun.pdf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hunt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CS428:</a:t>
            </a:r>
            <a:br>
              <a:rPr lang="en-US" dirty="0" smtClean="0"/>
            </a:br>
            <a:r>
              <a:rPr lang="en-US" dirty="0" smtClean="0"/>
              <a:t>Software Engineering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Specifications cont. (parameterized unit testing)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7"/>
            <a:ext cx="8382000" cy="747897"/>
          </a:xfrm>
        </p:spPr>
        <p:txBody>
          <a:bodyPr>
            <a:normAutofit fontScale="90000"/>
          </a:bodyPr>
          <a:lstStyle/>
          <a:p>
            <a:pPr defTabSz="914027">
              <a:defRPr/>
            </a:pPr>
            <a:r>
              <a:rPr smtClean="0"/>
              <a:t>PUTs separate concerns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1288"/>
            <a:ext cx="8382000" cy="5180012"/>
          </a:xfrm>
        </p:spPr>
        <p:txBody>
          <a:bodyPr rtlCol="0"/>
          <a:lstStyle/>
          <a:p>
            <a:pPr marL="384954" indent="-384954" defTabSz="914363" fontAlgn="auto"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PUTs </a:t>
            </a:r>
            <a:r>
              <a:rPr lang="en-US" dirty="0" smtClean="0">
                <a:latin typeface="Arial Unicode MS" pitchFamily="34" charset="-128"/>
              </a:rPr>
              <a:t>separate two concerns:</a:t>
            </a:r>
          </a:p>
          <a:p>
            <a:pPr marL="0" indent="0" defTabSz="914363" fontAlgn="auto">
              <a:spcAft>
                <a:spcPts val="0"/>
              </a:spcAft>
              <a:buNone/>
              <a:defRPr/>
            </a:pPr>
            <a:r>
              <a:rPr lang="en-US" dirty="0" smtClean="0">
                <a:latin typeface="Arial Unicode MS" pitchFamily="34" charset="-128"/>
              </a:rPr>
              <a:t>(1) The </a:t>
            </a:r>
            <a:r>
              <a:rPr lang="en-US" dirty="0">
                <a:latin typeface="Arial Unicode MS" pitchFamily="34" charset="-128"/>
              </a:rPr>
              <a:t>specification of external behavior </a:t>
            </a:r>
            <a:br>
              <a:rPr lang="en-US" dirty="0">
                <a:latin typeface="Arial Unicode MS" pitchFamily="34" charset="-128"/>
              </a:rPr>
            </a:br>
            <a:r>
              <a:rPr lang="en-US" dirty="0">
                <a:latin typeface="Arial Unicode MS" pitchFamily="34" charset="-128"/>
              </a:rPr>
              <a:t>(i.e., assertions)</a:t>
            </a:r>
          </a:p>
          <a:p>
            <a:pPr marL="384954" indent="-384954" defTabSz="914363" fontAlgn="auto">
              <a:spcAft>
                <a:spcPts val="0"/>
              </a:spcAft>
              <a:buFontTx/>
              <a:buNone/>
              <a:defRPr/>
            </a:pPr>
            <a:r>
              <a:rPr lang="en-US" dirty="0" smtClean="0">
                <a:latin typeface="Arial Unicode MS" pitchFamily="34" charset="-128"/>
              </a:rPr>
              <a:t>(2) The selection of internal test inputs </a:t>
            </a:r>
            <a:br>
              <a:rPr lang="en-US" dirty="0" smtClean="0">
                <a:latin typeface="Arial Unicode MS" pitchFamily="34" charset="-128"/>
              </a:rPr>
            </a:br>
            <a:r>
              <a:rPr lang="en-US" dirty="0" smtClean="0">
                <a:latin typeface="Arial Unicode MS" pitchFamily="34" charset="-128"/>
              </a:rPr>
              <a:t> (i.e., coverage) </a:t>
            </a:r>
          </a:p>
          <a:p>
            <a:pPr marL="384954" indent="-384954" defTabSz="914363" fontAlgn="auto">
              <a:spcAft>
                <a:spcPts val="0"/>
              </a:spcAft>
              <a:buFontTx/>
              <a:buNone/>
              <a:defRPr/>
            </a:pPr>
            <a:endParaRPr lang="en-US" dirty="0" smtClean="0">
              <a:latin typeface="Arial Unicode MS" pitchFamily="34" charset="-128"/>
            </a:endParaRPr>
          </a:p>
          <a:p>
            <a:pPr marL="384954" indent="-384954" defTabSz="914363" fontAlgn="auto">
              <a:spcAft>
                <a:spcPts val="0"/>
              </a:spcAft>
              <a:buFontTx/>
              <a:buNone/>
              <a:defRPr/>
            </a:pPr>
            <a:r>
              <a:rPr lang="en-US" dirty="0" smtClean="0">
                <a:latin typeface="Arial Unicode MS" pitchFamily="34" charset="-128"/>
              </a:rPr>
              <a:t>In many cases, a test generation tool (e.g., </a:t>
            </a:r>
            <a:r>
              <a:rPr lang="en-US" dirty="0" err="1" smtClean="0">
                <a:latin typeface="Arial Unicode MS" pitchFamily="34" charset="-128"/>
              </a:rPr>
              <a:t>Pex</a:t>
            </a:r>
            <a:r>
              <a:rPr lang="en-US" dirty="0" smtClean="0">
                <a:latin typeface="Arial Unicode MS" pitchFamily="34" charset="-128"/>
              </a:rPr>
              <a:t>) can construct a </a:t>
            </a:r>
            <a:r>
              <a:rPr lang="en-US" i="1" dirty="0" smtClean="0">
                <a:latin typeface="Arial Unicode MS" pitchFamily="34" charset="-128"/>
              </a:rPr>
              <a:t>small test suite  </a:t>
            </a:r>
            <a:r>
              <a:rPr lang="en-US" dirty="0" smtClean="0">
                <a:latin typeface="Arial Unicode MS" pitchFamily="34" charset="-128"/>
              </a:rPr>
              <a:t>with </a:t>
            </a:r>
            <a:r>
              <a:rPr lang="en-US" i="1" dirty="0" smtClean="0">
                <a:latin typeface="Arial Unicode MS" pitchFamily="34" charset="-128"/>
              </a:rPr>
              <a:t>high coverage </a:t>
            </a:r>
            <a:r>
              <a:rPr lang="en-US" dirty="0" smtClean="0">
                <a:latin typeface="Arial Unicode MS" pitchFamily="34" charset="-128"/>
              </a:rPr>
              <a:t>!</a:t>
            </a:r>
          </a:p>
          <a:p>
            <a:pPr marL="384954" indent="-384954" defTabSz="914363" fontAlgn="auto">
              <a:spcAft>
                <a:spcPts val="0"/>
              </a:spcAft>
              <a:buFontTx/>
              <a:buNone/>
              <a:defRPr/>
            </a:pPr>
            <a:endParaRPr lang="en-US" dirty="0" smtClean="0">
              <a:latin typeface="Arial Unicode MS" pitchFamily="34" charset="-128"/>
            </a:endParaRPr>
          </a:p>
          <a:p>
            <a:pPr marL="384954" indent="-384954" defTabSz="914363" fontAlgn="auto">
              <a:spcAft>
                <a:spcPts val="0"/>
              </a:spcAft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7"/>
            <a:ext cx="8382000" cy="1181101"/>
          </a:xfrm>
        </p:spPr>
        <p:txBody>
          <a:bodyPr/>
          <a:lstStyle/>
          <a:p>
            <a:pPr defTabSz="914027">
              <a:defRPr/>
            </a:pPr>
            <a:r>
              <a:rPr dirty="0" smtClean="0"/>
              <a:t>PUTs are</a:t>
            </a:r>
            <a:r>
              <a:rPr lang="en-US" dirty="0" smtClean="0"/>
              <a:t> </a:t>
            </a:r>
            <a:r>
              <a:rPr dirty="0" smtClean="0"/>
              <a:t>algebraic specs</a:t>
            </a:r>
            <a:endParaRPr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81000" y="1411288"/>
            <a:ext cx="8382000" cy="4816475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endParaRPr lang="en-US" altLang="en-US" sz="2000" dirty="0" smtClean="0"/>
          </a:p>
          <a:p>
            <a:pPr>
              <a:buFontTx/>
              <a:buNone/>
            </a:pPr>
            <a:endParaRPr lang="en-US" altLang="en-US" sz="2000" dirty="0" smtClean="0"/>
          </a:p>
          <a:p>
            <a:pPr>
              <a:buFontTx/>
              <a:buNone/>
            </a:pPr>
            <a:r>
              <a:rPr lang="en-US" altLang="en-US" sz="3000" dirty="0" smtClean="0"/>
              <a:t>A PUT can be read as a universally quantified, conditional axiom.</a:t>
            </a:r>
            <a:endParaRPr lang="en-US" altLang="en-US" sz="3000" dirty="0" smtClean="0">
              <a:latin typeface="Arial Unicode MS" panose="020B0604020202020204" pitchFamily="34" charset="-128"/>
            </a:endParaRPr>
          </a:p>
          <a:p>
            <a:pPr>
              <a:buFontTx/>
              <a:buNone/>
            </a:pPr>
            <a:endParaRPr lang="en-US" altLang="en-US" sz="3000" dirty="0" smtClean="0">
              <a:latin typeface="Arial Unicode MS" panose="020B060402020202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3000" dirty="0" smtClean="0">
                <a:latin typeface="Arial Unicode MS" panose="020B0604020202020204" pitchFamily="34" charset="-128"/>
              </a:rPr>
              <a:t>	</a:t>
            </a:r>
            <a:r>
              <a:rPr lang="en-US" altLang="en-US" sz="3000" b="1" dirty="0" smtClean="0">
                <a:solidFill>
                  <a:schemeClr val="tx2"/>
                </a:solidFill>
                <a:latin typeface="Arial Unicode MS" panose="020B0604020202020204" pitchFamily="34" charset="-128"/>
                <a:sym typeface="Symbol" panose="05050102010706020507" pitchFamily="18" charset="2"/>
              </a:rPr>
              <a:t></a:t>
            </a:r>
            <a:r>
              <a:rPr lang="en-US" altLang="en-US" sz="3000" dirty="0" smtClean="0">
                <a:latin typeface="Arial Unicode MS" panose="020B060402020202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3000" dirty="0" err="1" smtClean="0">
                <a:latin typeface="Arial Unicode MS" panose="020B0604020202020204" pitchFamily="34" charset="-128"/>
                <a:sym typeface="Symbol" panose="05050102010706020507" pitchFamily="18" charset="2"/>
              </a:rPr>
              <a:t>int</a:t>
            </a:r>
            <a:r>
              <a:rPr lang="en-US" altLang="en-US" sz="3000" dirty="0" smtClean="0">
                <a:latin typeface="Arial Unicode MS" panose="020B0604020202020204" pitchFamily="34" charset="-128"/>
                <a:sym typeface="Symbol" panose="05050102010706020507" pitchFamily="18" charset="2"/>
              </a:rPr>
              <a:t> name, </a:t>
            </a:r>
            <a:r>
              <a:rPr lang="en-US" altLang="en-US" sz="3000" dirty="0" err="1" smtClean="0">
                <a:latin typeface="Arial Unicode MS" panose="020B0604020202020204" pitchFamily="34" charset="-128"/>
                <a:sym typeface="Symbol" panose="05050102010706020507" pitchFamily="18" charset="2"/>
              </a:rPr>
              <a:t>int</a:t>
            </a:r>
            <a:r>
              <a:rPr lang="en-US" altLang="en-US" sz="3000" dirty="0" smtClean="0">
                <a:latin typeface="Arial Unicode MS" panose="020B0604020202020204" pitchFamily="34" charset="-128"/>
                <a:sym typeface="Symbol" panose="05050102010706020507" pitchFamily="18" charset="2"/>
              </a:rPr>
              <a:t> data.</a:t>
            </a:r>
            <a:endParaRPr lang="en-US" altLang="en-US" sz="3000" dirty="0" smtClean="0">
              <a:latin typeface="Arial Unicode MS" panose="020B0604020202020204" pitchFamily="3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3000" dirty="0" smtClean="0">
                <a:latin typeface="Arial Unicode MS" panose="020B0604020202020204" pitchFamily="34" charset="-128"/>
              </a:rPr>
              <a:t>		name </a:t>
            </a:r>
            <a:r>
              <a:rPr lang="en-US" altLang="en-US" sz="3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≠</a:t>
            </a:r>
            <a:r>
              <a:rPr lang="en-US" altLang="en-US" sz="3000" dirty="0" smtClean="0">
                <a:latin typeface="Arial Unicode MS" panose="020B0604020202020204" pitchFamily="34" charset="-128"/>
              </a:rPr>
              <a:t> null ⋀ data </a:t>
            </a:r>
            <a:r>
              <a:rPr lang="en-US" altLang="en-US" sz="3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≠</a:t>
            </a:r>
            <a:r>
              <a:rPr lang="en-US" altLang="en-US" sz="3000" dirty="0" smtClean="0">
                <a:latin typeface="Arial Unicode MS" panose="020B0604020202020204" pitchFamily="34" charset="-128"/>
              </a:rPr>
              <a:t> null </a:t>
            </a:r>
            <a:r>
              <a:rPr lang="en-US" altLang="en-US" sz="3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⇒</a:t>
            </a:r>
            <a:r>
              <a:rPr lang="en-US" altLang="en-US" sz="3000" dirty="0" smtClean="0">
                <a:latin typeface="Arial Unicode MS" panose="020B0604020202020204" pitchFamily="34" charset="-128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3000" dirty="0" smtClean="0">
                <a:latin typeface="Arial Unicode MS" panose="020B0604020202020204" pitchFamily="34" charset="-128"/>
              </a:rPr>
              <a:t>		equals(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3000" dirty="0" smtClean="0">
                <a:latin typeface="Arial Unicode MS" panose="020B0604020202020204" pitchFamily="34" charset="-128"/>
              </a:rPr>
              <a:t>			</a:t>
            </a:r>
            <a:r>
              <a:rPr lang="en-US" altLang="en-US" sz="3000" dirty="0" err="1" smtClean="0">
                <a:latin typeface="Arial Unicode MS" panose="020B0604020202020204" pitchFamily="34" charset="-128"/>
              </a:rPr>
              <a:t>ReadResource</a:t>
            </a:r>
            <a:r>
              <a:rPr lang="en-US" altLang="en-US" sz="3000" dirty="0" smtClean="0">
                <a:latin typeface="Arial Unicode MS" panose="020B0604020202020204" pitchFamily="34" charset="-128"/>
              </a:rPr>
              <a:t>(name,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3000" dirty="0" smtClean="0">
                <a:latin typeface="Arial Unicode MS" panose="020B0604020202020204" pitchFamily="34" charset="-128"/>
              </a:rPr>
              <a:t>				</a:t>
            </a:r>
            <a:r>
              <a:rPr lang="en-US" altLang="en-US" sz="3000" dirty="0" err="1" smtClean="0">
                <a:latin typeface="Arial Unicode MS" panose="020B0604020202020204" pitchFamily="34" charset="-128"/>
              </a:rPr>
              <a:t>WriteResource</a:t>
            </a:r>
            <a:r>
              <a:rPr lang="en-US" altLang="en-US" sz="3000" dirty="0" smtClean="0">
                <a:latin typeface="Arial Unicode MS" panose="020B0604020202020204" pitchFamily="34" charset="-128"/>
              </a:rPr>
              <a:t>(name, data)),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3000" dirty="0" smtClean="0">
                <a:latin typeface="Arial Unicode MS" panose="020B0604020202020204" pitchFamily="34" charset="-128"/>
              </a:rPr>
              <a:t>			data)</a:t>
            </a:r>
            <a:endParaRPr lang="en-US" altLang="en-US" sz="3000" dirty="0" smtClean="0">
              <a:solidFill>
                <a:schemeClr val="tx2"/>
              </a:solidFill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1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35" y="29260"/>
            <a:ext cx="8229600" cy="1143000"/>
          </a:xfrm>
        </p:spPr>
        <p:txBody>
          <a:bodyPr/>
          <a:lstStyle/>
          <a:p>
            <a:r>
              <a:rPr lang="en-US" dirty="0" smtClean="0"/>
              <a:t>Pex4Fun – Turning </a:t>
            </a:r>
            <a:r>
              <a:rPr lang="en-US" dirty="0" err="1" smtClean="0"/>
              <a:t>Pex</a:t>
            </a:r>
            <a:r>
              <a:rPr lang="en-US" dirty="0" smtClean="0"/>
              <a:t>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5172"/>
            <a:ext cx="9144000" cy="548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0800" y="3149025"/>
            <a:ext cx="4800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1,745,654 </a:t>
            </a:r>
            <a:r>
              <a:rPr lang="en-US" sz="2400" b="1" dirty="0" smtClean="0">
                <a:solidFill>
                  <a:srgbClr val="0070C0"/>
                </a:solidFill>
              </a:rPr>
              <a:t>clicked 'Ask </a:t>
            </a:r>
            <a:r>
              <a:rPr lang="en-US" sz="2400" b="1" dirty="0" err="1" smtClean="0">
                <a:solidFill>
                  <a:srgbClr val="0070C0"/>
                </a:solidFill>
              </a:rPr>
              <a:t>Pex</a:t>
            </a:r>
            <a:r>
              <a:rPr lang="en-US" sz="2400" b="1" dirty="0" smtClean="0">
                <a:solidFill>
                  <a:srgbClr val="0070C0"/>
                </a:solidFill>
              </a:rPr>
              <a:t>!'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841772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http://pex4fun.com/default.aspx?language=CSharp&amp;sample=_</a:t>
            </a:r>
            <a:r>
              <a:rPr lang="en-US" dirty="0" smtClean="0">
                <a:hlinkClick r:id="rId3"/>
              </a:rPr>
              <a:t>Template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516565"/>
            <a:ext cx="4267200" cy="334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464287" y="6248400"/>
            <a:ext cx="4657942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http://research.microsoft.com/pex/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089898"/>
            <a:ext cx="89154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 smtClean="0"/>
              <a:t>   Dynamic Symbolic Execution (DSE)</a:t>
            </a:r>
          </a:p>
          <a:p>
            <a:r>
              <a:rPr lang="en-US" sz="3400" dirty="0" smtClean="0"/>
              <a:t>   aka. </a:t>
            </a:r>
            <a:r>
              <a:rPr lang="en-US" sz="3400" dirty="0" err="1" smtClean="0"/>
              <a:t>Concolic</a:t>
            </a:r>
            <a:r>
              <a:rPr lang="en-US" sz="3400" dirty="0" smtClean="0"/>
              <a:t> Testing      </a:t>
            </a:r>
          </a:p>
          <a:p>
            <a:r>
              <a:rPr lang="en-US" sz="3400" dirty="0" smtClean="0"/>
              <a:t>     </a:t>
            </a:r>
            <a:r>
              <a:rPr lang="en-US" sz="2600" dirty="0" smtClean="0"/>
              <a:t>[</a:t>
            </a:r>
            <a:r>
              <a:rPr lang="en-US" sz="2600" dirty="0" err="1" smtClean="0"/>
              <a:t>Godefroid</a:t>
            </a:r>
            <a:r>
              <a:rPr lang="en-US" sz="2600" dirty="0" smtClean="0"/>
              <a:t> et al. 05][</a:t>
            </a:r>
            <a:r>
              <a:rPr lang="en-US" sz="2600" dirty="0" err="1" smtClean="0"/>
              <a:t>Sen</a:t>
            </a:r>
            <a:r>
              <a:rPr lang="en-US" sz="2600" dirty="0" smtClean="0"/>
              <a:t> et al. 05][Tillmann et al. 08]</a:t>
            </a:r>
            <a:endParaRPr lang="en-US" sz="3400" dirty="0" smtClean="0"/>
          </a:p>
          <a:p>
            <a:pPr lvl="1"/>
            <a:r>
              <a:rPr lang="en-US" sz="3400" b="1" dirty="0" smtClean="0">
                <a:solidFill>
                  <a:srgbClr val="002060"/>
                </a:solidFill>
              </a:rPr>
              <a:t>Instrument</a:t>
            </a:r>
            <a:r>
              <a:rPr lang="en-US" sz="3400" dirty="0" smtClean="0"/>
              <a:t> code to </a:t>
            </a:r>
            <a:r>
              <a:rPr lang="en-US" sz="3400" b="1" dirty="0" smtClean="0">
                <a:solidFill>
                  <a:srgbClr val="002060"/>
                </a:solidFill>
              </a:rPr>
              <a:t>explore</a:t>
            </a:r>
            <a:r>
              <a:rPr lang="en-US" sz="3400" dirty="0" smtClean="0"/>
              <a:t> feasible paths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304800" y="-76200"/>
            <a:ext cx="9677400" cy="1295400"/>
          </a:xfrm>
        </p:spPr>
        <p:txBody>
          <a:bodyPr>
            <a:normAutofit/>
          </a:bodyPr>
          <a:lstStyle/>
          <a:p>
            <a:r>
              <a:rPr lang="en-US" dirty="0" smtClean="0"/>
              <a:t>Behind the Scene of Pex4Fun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95400"/>
            <a:ext cx="11482778" cy="899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486058" y="3962400"/>
            <a:ext cx="4657942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http://research.microsoft.com/pex/</a:t>
            </a:r>
          </a:p>
        </p:txBody>
      </p:sp>
    </p:spTree>
    <p:extLst>
      <p:ext uri="{BB962C8B-B14F-4D97-AF65-F5344CB8AC3E}">
        <p14:creationId xmlns:p14="http://schemas.microsoft.com/office/powerpoint/2010/main" val="24069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 bwMode="auto">
          <a:xfrm>
            <a:off x="76200" y="1473200"/>
            <a:ext cx="3814763" cy="2157413"/>
          </a:xfrm>
          <a:prstGeom prst="round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42" name="Curved Right Arrow 41"/>
          <p:cNvSpPr/>
          <p:nvPr/>
        </p:nvSpPr>
        <p:spPr bwMode="auto">
          <a:xfrm>
            <a:off x="247650" y="2367217"/>
            <a:ext cx="228600" cy="265908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43" name="Curved Right Arrow 42"/>
          <p:cNvSpPr/>
          <p:nvPr/>
        </p:nvSpPr>
        <p:spPr bwMode="auto">
          <a:xfrm>
            <a:off x="247650" y="2038533"/>
            <a:ext cx="228600" cy="33528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44" name="Curved Right Arrow 43"/>
          <p:cNvSpPr/>
          <p:nvPr/>
        </p:nvSpPr>
        <p:spPr bwMode="auto">
          <a:xfrm>
            <a:off x="236274" y="2656097"/>
            <a:ext cx="228600" cy="265908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45" name="Curved Right Arrow 44"/>
          <p:cNvSpPr/>
          <p:nvPr/>
        </p:nvSpPr>
        <p:spPr bwMode="auto">
          <a:xfrm>
            <a:off x="231722" y="2938153"/>
            <a:ext cx="228600" cy="265908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2400" y="1625600"/>
            <a:ext cx="3814763" cy="2032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void </a:t>
            </a:r>
            <a:r>
              <a:rPr lang="en-US" dirty="0" err="1">
                <a:solidFill>
                  <a:prstClr val="black"/>
                </a:solidFill>
                <a:latin typeface="Lucida Console" pitchFamily="49" charset="0"/>
                <a:cs typeface="+mn-cs"/>
              </a:rPr>
              <a:t>CoverMe</a:t>
            </a: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Lucida Console" pitchFamily="49" charset="0"/>
                <a:cs typeface="+mn-cs"/>
              </a:rPr>
              <a:t>int</a:t>
            </a: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[] a)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  if (a == null) return;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  if (</a:t>
            </a:r>
            <a:r>
              <a:rPr lang="en-US" dirty="0" err="1">
                <a:solidFill>
                  <a:prstClr val="black"/>
                </a:solidFill>
                <a:latin typeface="Lucida Console" pitchFamily="49" charset="0"/>
                <a:cs typeface="+mn-cs"/>
              </a:rPr>
              <a:t>a.Length</a:t>
            </a: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 &gt; 0)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    if (</a:t>
            </a:r>
            <a:r>
              <a:rPr lang="en-US" dirty="0" smtClean="0">
                <a:solidFill>
                  <a:prstClr val="black"/>
                </a:solidFill>
                <a:latin typeface="Lucida Console" pitchFamily="49" charset="0"/>
                <a:cs typeface="+mn-cs"/>
              </a:rPr>
              <a:t>a[0] </a:t>
            </a: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== </a:t>
            </a:r>
            <a:r>
              <a:rPr lang="en-US" spc="-15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1234567890</a:t>
            </a: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      </a:t>
            </a:r>
            <a:r>
              <a:rPr lang="en-US" spc="-3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throw new Exception("bug");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}</a:t>
            </a:r>
          </a:p>
        </p:txBody>
      </p:sp>
      <p:sp>
        <p:nvSpPr>
          <p:cNvPr id="47" name="Oval 46"/>
          <p:cNvSpPr/>
          <p:nvPr/>
        </p:nvSpPr>
        <p:spPr bwMode="auto">
          <a:xfrm>
            <a:off x="676275" y="4733925"/>
            <a:ext cx="1809750" cy="614363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r>
              <a:rPr lang="en-US" sz="1600" spc="-150" dirty="0" err="1">
                <a:solidFill>
                  <a:prstClr val="black"/>
                </a:solidFill>
                <a:latin typeface="Lucida Console" pitchFamily="49" charset="0"/>
              </a:rPr>
              <a:t>a.Length</a:t>
            </a:r>
            <a:r>
              <a:rPr lang="en-US" sz="1600" spc="-150" dirty="0">
                <a:solidFill>
                  <a:prstClr val="black"/>
                </a:solidFill>
                <a:latin typeface="Lucida Console" pitchFamily="49" charset="0"/>
              </a:rPr>
              <a:t>&gt;0</a:t>
            </a:r>
            <a:endParaRPr lang="en-US" sz="1600" spc="-15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2066925" y="5443538"/>
            <a:ext cx="1824038" cy="614362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r>
              <a:rPr lang="en-US" sz="1600" spc="-150" dirty="0">
                <a:solidFill>
                  <a:prstClr val="black"/>
                </a:solidFill>
                <a:latin typeface="Lucida Console" pitchFamily="49" charset="0"/>
              </a:rPr>
              <a:t>a[0]==123…</a:t>
            </a:r>
            <a:endParaRPr lang="en-US" sz="1600" spc="-15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itchFamily="49" charset="0"/>
            </a:endParaRPr>
          </a:p>
        </p:txBody>
      </p:sp>
      <p:cxnSp>
        <p:nvCxnSpPr>
          <p:cNvPr id="49" name="Straight Arrow Connector 48"/>
          <p:cNvCxnSpPr>
            <a:endCxn id="47" idx="0"/>
          </p:cNvCxnSpPr>
          <p:nvPr/>
        </p:nvCxnSpPr>
        <p:spPr>
          <a:xfrm rot="5400000">
            <a:off x="1820863" y="4322762"/>
            <a:ext cx="171450" cy="650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7" idx="5"/>
            <a:endCxn id="48" idx="0"/>
          </p:cNvCxnSpPr>
          <p:nvPr/>
        </p:nvCxnSpPr>
        <p:spPr>
          <a:xfrm rot="16200000" flipH="1">
            <a:off x="2506663" y="4972050"/>
            <a:ext cx="185738" cy="7572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511425" y="5006975"/>
            <a:ext cx="285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963">
              <a:defRPr/>
            </a:pPr>
            <a:r>
              <a:rPr lang="en-US" spc="-3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T</a:t>
            </a:r>
            <a:endParaRPr lang="en-US" spc="-3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4975" y="5045075"/>
            <a:ext cx="285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963">
              <a:defRPr/>
            </a:pPr>
            <a:r>
              <a:rPr lang="en-US" spc="-3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F</a:t>
            </a:r>
            <a:endParaRPr lang="en-US" spc="-3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430588" y="4340225"/>
            <a:ext cx="285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963">
              <a:defRPr/>
            </a:pPr>
            <a:r>
              <a:rPr lang="en-US" spc="-3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T</a:t>
            </a:r>
            <a:endParaRPr lang="en-US" spc="-3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01800" y="5783263"/>
            <a:ext cx="285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963">
              <a:defRPr/>
            </a:pPr>
            <a:r>
              <a:rPr lang="en-US" spc="-3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F</a:t>
            </a:r>
            <a:endParaRPr lang="en-US" spc="-3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739900" y="4349750"/>
            <a:ext cx="285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963">
              <a:defRPr/>
            </a:pPr>
            <a:r>
              <a:rPr lang="en-US" spc="-3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F</a:t>
            </a:r>
            <a:endParaRPr lang="en-US" spc="-3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  <a:cs typeface="+mn-cs"/>
            </a:endParaRPr>
          </a:p>
        </p:txBody>
      </p:sp>
      <p:cxnSp>
        <p:nvCxnSpPr>
          <p:cNvPr id="56" name="Straight Arrow Connector 55"/>
          <p:cNvCxnSpPr>
            <a:stCxn id="47" idx="3"/>
          </p:cNvCxnSpPr>
          <p:nvPr/>
        </p:nvCxnSpPr>
        <p:spPr>
          <a:xfrm rot="5400000">
            <a:off x="544513" y="5046662"/>
            <a:ext cx="185738" cy="6080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3976688" y="4710113"/>
            <a:ext cx="271462" cy="228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6200" y="5419725"/>
            <a:ext cx="271463" cy="228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376738" y="6110288"/>
            <a:ext cx="271462" cy="228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2033588" y="4038600"/>
            <a:ext cx="1357312" cy="614363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r>
              <a:rPr lang="en-US" sz="1600" spc="-150" dirty="0">
                <a:solidFill>
                  <a:prstClr val="black"/>
                </a:solidFill>
                <a:latin typeface="Lucida Console" pitchFamily="49" charset="0"/>
              </a:rPr>
              <a:t>a==null</a:t>
            </a:r>
            <a:endParaRPr lang="en-US" sz="1600" spc="-15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rot="16200000" flipH="1">
            <a:off x="3467894" y="4287044"/>
            <a:ext cx="214313" cy="765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rot="16200000" flipH="1">
            <a:off x="3919537" y="5681663"/>
            <a:ext cx="214313" cy="7381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1824038" y="5738813"/>
            <a:ext cx="190500" cy="628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 bwMode="auto">
          <a:xfrm>
            <a:off x="1376363" y="6086475"/>
            <a:ext cx="271462" cy="228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902075" y="5783263"/>
            <a:ext cx="285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96963">
              <a:defRPr/>
            </a:pPr>
            <a:r>
              <a:rPr lang="en-US" spc="-3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T</a:t>
            </a:r>
            <a:endParaRPr lang="en-US" spc="-3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  <a:cs typeface="+mn-cs"/>
            </a:endParaRPr>
          </a:p>
        </p:txBody>
      </p:sp>
      <p:sp>
        <p:nvSpPr>
          <p:cNvPr id="67" name="Content Placeholder 7"/>
          <p:cNvSpPr txBox="1">
            <a:spLocks/>
          </p:cNvSpPr>
          <p:nvPr/>
        </p:nvSpPr>
        <p:spPr>
          <a:xfrm>
            <a:off x="4267200" y="1809750"/>
            <a:ext cx="1893888" cy="314325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  <a:cs typeface="+mn-cs"/>
              </a:rPr>
              <a:t>Constraints to solve</a:t>
            </a:r>
            <a:r>
              <a:rPr lang="en-US" sz="1600" b="1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          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900" dirty="0">
              <a:solidFill>
                <a:prstClr val="black"/>
              </a:solidFill>
              <a:latin typeface="Lucida Console" pitchFamily="49" charset="0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1600" dirty="0">
              <a:solidFill>
                <a:prstClr val="black"/>
              </a:solidFill>
              <a:latin typeface="Lucida Console" pitchFamily="49" charset="0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a!=null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      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a!=null &amp;&amp;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 err="1">
                <a:solidFill>
                  <a:prstClr val="black"/>
                </a:solidFill>
                <a:latin typeface="Lucida Console" pitchFamily="49" charset="0"/>
                <a:cs typeface="+mn-cs"/>
              </a:rPr>
              <a:t>a.Length</a:t>
            </a: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&gt;0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               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a!=null &amp;&amp;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 err="1">
                <a:solidFill>
                  <a:prstClr val="black"/>
                </a:solidFill>
                <a:latin typeface="Lucida Console" pitchFamily="49" charset="0"/>
                <a:cs typeface="+mn-cs"/>
              </a:rPr>
              <a:t>a.Length</a:t>
            </a: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&gt;0 &amp;&amp;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a[0]==</a:t>
            </a:r>
            <a:r>
              <a:rPr lang="en-US" sz="1600" spc="-3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123456890</a:t>
            </a:r>
          </a:p>
        </p:txBody>
      </p:sp>
      <p:sp>
        <p:nvSpPr>
          <p:cNvPr id="68" name="Content Placeholder 7"/>
          <p:cNvSpPr txBox="1">
            <a:spLocks/>
          </p:cNvSpPr>
          <p:nvPr/>
        </p:nvSpPr>
        <p:spPr>
          <a:xfrm>
            <a:off x="6172200" y="1822450"/>
            <a:ext cx="692150" cy="314325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  <a:cs typeface="+mn-cs"/>
              </a:rPr>
              <a:t>Input</a:t>
            </a:r>
            <a:endParaRPr lang="en-US" b="1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800" dirty="0">
              <a:solidFill>
                <a:prstClr val="black"/>
              </a:solidFill>
              <a:latin typeface="Lucida Console" pitchFamily="49" charset="0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null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{}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1600" dirty="0">
              <a:solidFill>
                <a:prstClr val="black"/>
              </a:solidFill>
              <a:latin typeface="Lucida Console" pitchFamily="49" charset="0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{0}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1600" dirty="0">
              <a:solidFill>
                <a:prstClr val="black"/>
              </a:solidFill>
              <a:latin typeface="Lucida Console" pitchFamily="49" charset="0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1600" dirty="0">
              <a:solidFill>
                <a:prstClr val="black"/>
              </a:solidFill>
              <a:latin typeface="Lucida Console" pitchFamily="49" charset="0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spc="-3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{123…}</a:t>
            </a:r>
            <a:endParaRPr lang="en-US" spc="-300" dirty="0">
              <a:solidFill>
                <a:prstClr val="black"/>
              </a:solidFill>
              <a:latin typeface="Lucida Console" pitchFamily="49" charset="0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prstClr val="black"/>
              </a:solidFill>
              <a:latin typeface="Lucida Console" pitchFamily="49" charset="0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prstClr val="black"/>
              </a:solidFill>
              <a:latin typeface="Lucida Console" pitchFamily="49" charset="0"/>
              <a:cs typeface="+mn-cs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4243388" y="2143125"/>
            <a:ext cx="490061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4564856" y="3364707"/>
            <a:ext cx="32718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238625" y="2524125"/>
            <a:ext cx="490061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248150" y="3133725"/>
            <a:ext cx="490061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246563" y="4033838"/>
            <a:ext cx="4900612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>
            <a:off x="5231606" y="3359944"/>
            <a:ext cx="32718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60850" y="4991100"/>
            <a:ext cx="490061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rved Down Arrow 75"/>
          <p:cNvSpPr/>
          <p:nvPr/>
        </p:nvSpPr>
        <p:spPr bwMode="auto">
          <a:xfrm>
            <a:off x="6598920" y="1325880"/>
            <a:ext cx="2225040" cy="396240"/>
          </a:xfrm>
          <a:prstGeom prst="curvedDownArrow">
            <a:avLst>
              <a:gd name="adj1" fmla="val 25000"/>
              <a:gd name="adj2" fmla="val 58640"/>
              <a:gd name="adj3" fmla="val 25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r>
              <a:rPr lang="en-US" spc="-150" dirty="0" err="1">
                <a:solidFill>
                  <a:prstClr val="black"/>
                </a:solidFill>
              </a:rPr>
              <a:t>Execute&amp;Monitor</a:t>
            </a:r>
            <a:endParaRPr lang="en-US" spc="-150" dirty="0">
              <a:solidFill>
                <a:prstClr val="black"/>
              </a:solidFill>
            </a:endParaRPr>
          </a:p>
        </p:txBody>
      </p:sp>
      <p:sp>
        <p:nvSpPr>
          <p:cNvPr id="77" name="Curved Down Arrow 76"/>
          <p:cNvSpPr/>
          <p:nvPr/>
        </p:nvSpPr>
        <p:spPr bwMode="auto">
          <a:xfrm>
            <a:off x="5212080" y="1325880"/>
            <a:ext cx="1386840" cy="396240"/>
          </a:xfrm>
          <a:prstGeom prst="curvedDownArrow">
            <a:avLst>
              <a:gd name="adj1" fmla="val 25000"/>
              <a:gd name="adj2" fmla="val 58640"/>
              <a:gd name="adj3" fmla="val 25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r>
              <a:rPr lang="en-US" spc="-150" dirty="0">
                <a:solidFill>
                  <a:prstClr val="black"/>
                </a:solidFill>
              </a:rPr>
              <a:t>Solve</a:t>
            </a:r>
          </a:p>
        </p:txBody>
      </p:sp>
      <p:sp>
        <p:nvSpPr>
          <p:cNvPr id="78" name="Curved Down Arrow 77"/>
          <p:cNvSpPr/>
          <p:nvPr/>
        </p:nvSpPr>
        <p:spPr bwMode="auto">
          <a:xfrm flipH="1">
            <a:off x="4541520" y="990600"/>
            <a:ext cx="4480560" cy="640080"/>
          </a:xfrm>
          <a:prstGeom prst="curvedDownArrow">
            <a:avLst>
              <a:gd name="adj1" fmla="val 25000"/>
              <a:gd name="adj2" fmla="val 58640"/>
              <a:gd name="adj3" fmla="val 25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r>
              <a:rPr lang="en-US" dirty="0">
                <a:solidFill>
                  <a:prstClr val="black"/>
                </a:solidFill>
              </a:rPr>
              <a:t>Choose next path</a:t>
            </a:r>
          </a:p>
          <a:p>
            <a:pPr algn="ctr" defTabSz="1096963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9" name="Content Placeholder 7"/>
          <p:cNvSpPr txBox="1">
            <a:spLocks/>
          </p:cNvSpPr>
          <p:nvPr/>
        </p:nvSpPr>
        <p:spPr>
          <a:xfrm>
            <a:off x="6931025" y="1809750"/>
            <a:ext cx="2212975" cy="344805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  <a:cs typeface="+mn-cs"/>
              </a:rPr>
              <a:t>Observed constraints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900" dirty="0">
              <a:solidFill>
                <a:prstClr val="black"/>
              </a:solidFill>
              <a:latin typeface="Lucida Console" pitchFamily="49" charset="0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a==null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a!=null &amp;&amp;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!(</a:t>
            </a:r>
            <a:r>
              <a:rPr lang="en-US" sz="1600" dirty="0" err="1">
                <a:solidFill>
                  <a:prstClr val="black"/>
                </a:solidFill>
                <a:latin typeface="Lucida Console" pitchFamily="49" charset="0"/>
                <a:cs typeface="+mn-cs"/>
              </a:rPr>
              <a:t>a.Length</a:t>
            </a: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&gt;0)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a==null &amp;&amp;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 err="1">
                <a:solidFill>
                  <a:prstClr val="black"/>
                </a:solidFill>
                <a:latin typeface="Lucida Console" pitchFamily="49" charset="0"/>
                <a:cs typeface="+mn-cs"/>
              </a:rPr>
              <a:t>a.Length</a:t>
            </a: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&gt;0 &amp;&amp;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a[0]!=</a:t>
            </a:r>
            <a:r>
              <a:rPr lang="en-US" sz="1600" spc="-3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1234567890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a==null &amp;&amp;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 err="1">
                <a:solidFill>
                  <a:prstClr val="black"/>
                </a:solidFill>
                <a:latin typeface="Lucida Console" pitchFamily="49" charset="0"/>
                <a:cs typeface="+mn-cs"/>
              </a:rPr>
              <a:t>a.Length</a:t>
            </a: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&gt;0 &amp;&amp;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a[0]==</a:t>
            </a:r>
            <a:r>
              <a:rPr lang="en-US" sz="1600" spc="-300" dirty="0">
                <a:solidFill>
                  <a:prstClr val="black"/>
                </a:solidFill>
                <a:latin typeface="Lucida Console" pitchFamily="49" charset="0"/>
                <a:cs typeface="+mn-cs"/>
              </a:rPr>
              <a:t>1234567890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pc="-300" dirty="0">
              <a:solidFill>
                <a:prstClr val="black"/>
              </a:solidFill>
              <a:latin typeface="Lucida Console" pitchFamily="49" charset="0"/>
              <a:cs typeface="+mn-cs"/>
            </a:endParaRPr>
          </a:p>
        </p:txBody>
      </p:sp>
      <p:sp>
        <p:nvSpPr>
          <p:cNvPr id="80" name="Text Box 3"/>
          <p:cNvSpPr txBox="1">
            <a:spLocks noChangeArrowheads="1"/>
          </p:cNvSpPr>
          <p:nvPr/>
        </p:nvSpPr>
        <p:spPr bwMode="auto">
          <a:xfrm>
            <a:off x="-228600" y="1143000"/>
            <a:ext cx="40386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39" tIns="42452" rIns="81639" bIns="42452"/>
          <a:lstStyle/>
          <a:p>
            <a:pPr marL="285124" fontAlgn="auto">
              <a:spcBef>
                <a:spcPts val="635"/>
              </a:spcBef>
              <a:spcAft>
                <a:spcPts val="0"/>
              </a:spcAft>
              <a:tabLst>
                <a:tab pos="285124" algn="l"/>
                <a:tab pos="699850" algn="l"/>
                <a:tab pos="1114576" algn="l"/>
                <a:tab pos="1529303" algn="l"/>
                <a:tab pos="1944029" algn="l"/>
                <a:tab pos="2358755" algn="l"/>
                <a:tab pos="2773481" algn="l"/>
                <a:tab pos="3188207" algn="l"/>
                <a:tab pos="3602933" algn="l"/>
                <a:tab pos="4017659" algn="l"/>
                <a:tab pos="4432385" algn="l"/>
                <a:tab pos="4847112" algn="l"/>
                <a:tab pos="5261838" algn="l"/>
                <a:tab pos="5676564" algn="l"/>
                <a:tab pos="6091290" algn="l"/>
                <a:tab pos="6506016" algn="l"/>
                <a:tab pos="6920742" algn="l"/>
                <a:tab pos="7335468" algn="l"/>
                <a:tab pos="7750194" algn="l"/>
                <a:tab pos="8164920" algn="l"/>
                <a:tab pos="8579647" algn="l"/>
              </a:tabLst>
              <a:defRPr/>
            </a:pPr>
            <a:endParaRPr lang="en-GB" sz="1600" dirty="0">
              <a:solidFill>
                <a:srgbClr val="000000"/>
              </a:solidFill>
              <a:latin typeface="Calibri" pitchFamily="32" charset="0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908964" y="5071268"/>
            <a:ext cx="27860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black"/>
                </a:solidFill>
                <a:cs typeface="+mn-cs"/>
              </a:rPr>
              <a:t>Done: There is no path left.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-149225" y="55629"/>
            <a:ext cx="92964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Dynamic Symbolic Execution in </a:t>
            </a:r>
            <a:r>
              <a:rPr lang="en-US" sz="4400" dirty="0" err="1" smtClean="0">
                <a:latin typeface="+mj-lt"/>
                <a:ea typeface="+mj-ea"/>
                <a:cs typeface="+mj-cs"/>
              </a:rPr>
              <a:t>Pex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060753" y="6438263"/>
            <a:ext cx="4509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pex4fun.com/HowDoesPexWork</a:t>
            </a:r>
            <a:endParaRPr lang="en-US" sz="20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5318322"/>
      </p:ext>
    </p:extLst>
  </p:cSld>
  <p:clrMapOvr>
    <a:masterClrMapping/>
  </p:clrMapOvr>
  <p:transition spd="med" advTm="1427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1" grpId="0"/>
      <p:bldP spid="51" grpId="1"/>
      <p:bldP spid="52" grpId="0"/>
      <p:bldP spid="53" grpId="0"/>
      <p:bldP spid="54" grpId="0"/>
      <p:bldP spid="55" grpId="0"/>
      <p:bldP spid="58" grpId="0" animBg="1"/>
      <p:bldP spid="59" grpId="0" animBg="1"/>
      <p:bldP spid="60" grpId="0" animBg="1"/>
      <p:bldP spid="61" grpId="0" animBg="1"/>
      <p:bldP spid="65" grpId="0" animBg="1"/>
      <p:bldP spid="66" grpId="0"/>
      <p:bldP spid="66" grpId="1"/>
      <p:bldP spid="67" grpId="0" build="p"/>
      <p:bldP spid="68" grpId="0" build="p"/>
      <p:bldP spid="79" grpId="0" build="p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Pex</a:t>
            </a:r>
            <a:r>
              <a:rPr lang="en-US" dirty="0" smtClean="0"/>
              <a:t> is Part of Visual Studio 2015!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</a:t>
            </a:r>
            <a:r>
              <a:rPr lang="en-US" dirty="0"/>
              <a:t>new feature of </a:t>
            </a:r>
            <a:r>
              <a:rPr lang="en-US" dirty="0" smtClean="0"/>
              <a:t>“</a:t>
            </a:r>
            <a:r>
              <a:rPr lang="en-US" dirty="0" err="1" smtClean="0"/>
              <a:t>IntelliTest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026" name="Picture 2" descr="Right-click in a method in your code and choose Smart Unit Tes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799"/>
            <a:ext cx="8528703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6308725"/>
            <a:ext cx="7696200" cy="368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www.visualstudio.com/news/vs2015-vs#Testing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Interface for </a:t>
            </a:r>
            <a:r>
              <a:rPr lang="en-US" dirty="0" err="1" smtClean="0"/>
              <a:t>IntSet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53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dirty="0" err="1" smtClean="0"/>
              <a:t>IntSet</a:t>
            </a:r>
            <a:r>
              <a:rPr lang="en-US" sz="2400" dirty="0" smtClean="0"/>
              <a:t> {</a:t>
            </a:r>
          </a:p>
          <a:p>
            <a:pPr marL="0" indent="0">
              <a:buNone/>
            </a:pPr>
            <a:r>
              <a:rPr lang="en-US" sz="2400" dirty="0" smtClean="0"/>
              <a:t>   public </a:t>
            </a:r>
            <a:r>
              <a:rPr lang="en-US" sz="2400" dirty="0" err="1" smtClean="0"/>
              <a:t>IntSet</a:t>
            </a:r>
            <a:r>
              <a:rPr lang="en-US" sz="2400" dirty="0" smtClean="0"/>
              <a:t>() {…};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public void insert(</a:t>
            </a:r>
            <a:r>
              <a:rPr lang="en-US" sz="2400" dirty="0" err="1" smtClean="0"/>
              <a:t>int</a:t>
            </a:r>
            <a:r>
              <a:rPr lang="en-US" sz="2400" dirty="0" smtClean="0"/>
              <a:t> e) { … 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public </a:t>
            </a:r>
            <a:r>
              <a:rPr lang="en-US" sz="2400" dirty="0" err="1" smtClean="0"/>
              <a:t>Bool</a:t>
            </a:r>
            <a:r>
              <a:rPr lang="en-US" sz="2400" dirty="0" smtClean="0"/>
              <a:t> member(</a:t>
            </a:r>
            <a:r>
              <a:rPr lang="en-US" sz="2400" dirty="0" err="1" smtClean="0"/>
              <a:t>int</a:t>
            </a:r>
            <a:r>
              <a:rPr lang="en-US" sz="2400" dirty="0" smtClean="0"/>
              <a:t> e) { … 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public </a:t>
            </a:r>
            <a:r>
              <a:rPr lang="en-US" sz="2400" dirty="0"/>
              <a:t>void </a:t>
            </a:r>
            <a:r>
              <a:rPr lang="en-US" sz="2400" dirty="0" smtClean="0"/>
              <a:t>remove(</a:t>
            </a:r>
            <a:r>
              <a:rPr lang="en-US" sz="2400" dirty="0" err="1" smtClean="0"/>
              <a:t>int</a:t>
            </a:r>
            <a:r>
              <a:rPr lang="en-US" sz="2400" dirty="0" smtClean="0"/>
              <a:t> e) { … 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sort </a:t>
            </a:r>
            <a:r>
              <a:rPr lang="en-US" sz="2400" dirty="0" err="1"/>
              <a:t>IntSet</a:t>
            </a:r>
            <a:r>
              <a:rPr lang="en-US" sz="2400" dirty="0"/>
              <a:t> imports </a:t>
            </a:r>
            <a:r>
              <a:rPr lang="en-US" sz="2400" dirty="0" err="1"/>
              <a:t>Int</a:t>
            </a:r>
            <a:r>
              <a:rPr lang="en-US" sz="2400" dirty="0"/>
              <a:t>, </a:t>
            </a:r>
            <a:r>
              <a:rPr lang="en-US" sz="2400" dirty="0" err="1"/>
              <a:t>Bool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signatures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new </a:t>
            </a:r>
            <a:r>
              <a:rPr lang="en-US" sz="2400" dirty="0"/>
              <a:t>: -&gt; </a:t>
            </a:r>
            <a:r>
              <a:rPr lang="en-US" sz="2400" dirty="0" err="1"/>
              <a:t>IntSet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insert </a:t>
            </a:r>
            <a:r>
              <a:rPr lang="en-US" sz="2400" dirty="0"/>
              <a:t>: </a:t>
            </a:r>
            <a:r>
              <a:rPr lang="en-US" sz="2400" dirty="0" err="1"/>
              <a:t>IntSet</a:t>
            </a:r>
            <a:r>
              <a:rPr lang="en-US" sz="2400" dirty="0"/>
              <a:t> × </a:t>
            </a:r>
            <a:r>
              <a:rPr lang="en-US" sz="2400" dirty="0" err="1"/>
              <a:t>Int</a:t>
            </a:r>
            <a:r>
              <a:rPr lang="en-US" sz="2400" dirty="0"/>
              <a:t> -&gt; </a:t>
            </a:r>
            <a:r>
              <a:rPr lang="en-US" sz="2400" dirty="0" err="1"/>
              <a:t>IntSet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member </a:t>
            </a:r>
            <a:r>
              <a:rPr lang="en-US" sz="2400" dirty="0"/>
              <a:t>: </a:t>
            </a:r>
            <a:r>
              <a:rPr lang="en-US" sz="2400" dirty="0" err="1"/>
              <a:t>IntSet</a:t>
            </a:r>
            <a:r>
              <a:rPr lang="en-US" sz="2400" dirty="0"/>
              <a:t> × </a:t>
            </a:r>
            <a:r>
              <a:rPr lang="en-US" sz="2400" dirty="0" err="1"/>
              <a:t>Int</a:t>
            </a:r>
            <a:r>
              <a:rPr lang="en-US" sz="2400" dirty="0"/>
              <a:t> -&gt; </a:t>
            </a:r>
            <a:r>
              <a:rPr lang="en-US" sz="2400" dirty="0" err="1"/>
              <a:t>Bool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remove </a:t>
            </a:r>
            <a:r>
              <a:rPr lang="en-US" sz="2400" dirty="0"/>
              <a:t>: </a:t>
            </a:r>
            <a:r>
              <a:rPr lang="en-US" sz="2400" dirty="0" err="1"/>
              <a:t>IntSet</a:t>
            </a:r>
            <a:r>
              <a:rPr lang="en-US" sz="2400" dirty="0"/>
              <a:t> × </a:t>
            </a:r>
            <a:r>
              <a:rPr lang="en-US" sz="2400" dirty="0" err="1"/>
              <a:t>Int</a:t>
            </a:r>
            <a:r>
              <a:rPr lang="en-US" sz="2400" dirty="0"/>
              <a:t> -&gt; </a:t>
            </a:r>
            <a:r>
              <a:rPr lang="en-US" sz="2400" dirty="0" err="1"/>
              <a:t>IntSet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800" y="6515244"/>
            <a:ext cx="4512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http://www.cs.unc.edu/~stotts/723/adt.html</a:t>
            </a:r>
          </a:p>
        </p:txBody>
      </p:sp>
    </p:spTree>
    <p:extLst>
      <p:ext uri="{BB962C8B-B14F-4D97-AF65-F5344CB8AC3E}">
        <p14:creationId xmlns:p14="http://schemas.microsoft.com/office/powerpoint/2010/main" val="43068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5824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(Buggy) Implementation for </a:t>
            </a:r>
            <a:r>
              <a:rPr lang="en-US" dirty="0" err="1" smtClean="0"/>
              <a:t>IntSet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dirty="0" err="1" smtClean="0"/>
              <a:t>IntSet</a:t>
            </a:r>
            <a:r>
              <a:rPr lang="en-US" sz="2400" dirty="0" smtClean="0"/>
              <a:t> {</a:t>
            </a:r>
          </a:p>
          <a:p>
            <a:pPr marL="0" indent="0">
              <a:buNone/>
            </a:pPr>
            <a:r>
              <a:rPr lang="en-US" sz="2400" dirty="0" smtClean="0"/>
              <a:t>   public </a:t>
            </a:r>
            <a:r>
              <a:rPr lang="en-US" sz="2400" dirty="0" err="1" smtClean="0"/>
              <a:t>IntSet</a:t>
            </a:r>
            <a:r>
              <a:rPr lang="en-US" sz="2400" dirty="0" smtClean="0"/>
              <a:t>() {…};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public void insert(</a:t>
            </a:r>
            <a:r>
              <a:rPr lang="en-US" sz="2400" dirty="0" err="1" smtClean="0"/>
              <a:t>int</a:t>
            </a:r>
            <a:r>
              <a:rPr lang="en-US" sz="2400" dirty="0" smtClean="0"/>
              <a:t> e) { … 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public </a:t>
            </a:r>
            <a:r>
              <a:rPr lang="en-US" sz="2400" dirty="0" err="1" smtClean="0"/>
              <a:t>Bool</a:t>
            </a:r>
            <a:r>
              <a:rPr lang="en-US" sz="2400" dirty="0" smtClean="0"/>
              <a:t> member(</a:t>
            </a:r>
            <a:r>
              <a:rPr lang="en-US" sz="2400" dirty="0" err="1" smtClean="0"/>
              <a:t>int</a:t>
            </a:r>
            <a:r>
              <a:rPr lang="en-US" sz="2400" dirty="0" smtClean="0"/>
              <a:t> e) { … 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public </a:t>
            </a:r>
            <a:r>
              <a:rPr lang="en-US" sz="2400" dirty="0"/>
              <a:t>void </a:t>
            </a:r>
            <a:r>
              <a:rPr lang="en-US" sz="2400" dirty="0" smtClean="0"/>
              <a:t>remove(</a:t>
            </a:r>
            <a:r>
              <a:rPr lang="en-US" sz="2400" dirty="0" err="1" smtClean="0"/>
              <a:t>int</a:t>
            </a:r>
            <a:r>
              <a:rPr lang="en-US" sz="2400" dirty="0" smtClean="0"/>
              <a:t> e) { … 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See the </a:t>
            </a:r>
            <a:r>
              <a:rPr lang="en-US" sz="2400" dirty="0" err="1" smtClean="0"/>
              <a:t>Set.cs</a:t>
            </a:r>
            <a:r>
              <a:rPr lang="en-US" sz="2400" dirty="0" smtClean="0"/>
              <a:t> that can be downloaded from the course schedule web.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Let’s copy it to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http://pex4fun.com/default.aspx?language=CSharp&amp;sample=_</a:t>
            </a:r>
            <a:r>
              <a:rPr lang="en-US" sz="2000" dirty="0" smtClean="0">
                <a:hlinkClick r:id="rId2"/>
              </a:rPr>
              <a:t>Template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And Click “Ask </a:t>
            </a:r>
            <a:r>
              <a:rPr lang="en-US" sz="2000" dirty="0" err="1" smtClean="0"/>
              <a:t>Pex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7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5824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Parameterized Unit Tests Supported by </a:t>
            </a:r>
            <a:r>
              <a:rPr lang="en-US" dirty="0" err="1" smtClean="0"/>
              <a:t>Pex</a:t>
            </a:r>
            <a:r>
              <a:rPr lang="en-US" dirty="0" smtClean="0"/>
              <a:t>/Pex4Fun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using System;</a:t>
            </a:r>
          </a:p>
          <a:p>
            <a:pPr marL="0" indent="0">
              <a:buNone/>
            </a:pPr>
            <a:r>
              <a:rPr lang="en-US" sz="2400" b="1" dirty="0"/>
              <a:t>using </a:t>
            </a:r>
            <a:r>
              <a:rPr lang="en-US" sz="2400" b="1" dirty="0" err="1"/>
              <a:t>Microsoft.Pex.Framework</a:t>
            </a:r>
            <a:r>
              <a:rPr lang="en-US" sz="2400" b="1" dirty="0"/>
              <a:t>;</a:t>
            </a:r>
          </a:p>
          <a:p>
            <a:pPr marL="0" indent="0">
              <a:buNone/>
            </a:pPr>
            <a:r>
              <a:rPr lang="en-US" sz="2400" b="1" dirty="0"/>
              <a:t>using </a:t>
            </a:r>
            <a:r>
              <a:rPr lang="en-US" sz="2400" b="1" dirty="0" err="1"/>
              <a:t>Microsoft.Pex.Framework.Settings</a:t>
            </a:r>
            <a:r>
              <a:rPr lang="en-US" sz="2400" b="1" dirty="0"/>
              <a:t>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[</a:t>
            </a:r>
            <a:r>
              <a:rPr lang="en-US" sz="2400" b="1" dirty="0" err="1"/>
              <a:t>PexClass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/>
              <a:t>public class Set {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b="1" dirty="0"/>
              <a:t>[</a:t>
            </a:r>
            <a:r>
              <a:rPr lang="en-US" sz="2400" b="1" dirty="0" err="1"/>
              <a:t>PexMethod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/>
              <a:t>  public static void </a:t>
            </a:r>
            <a:r>
              <a:rPr lang="en-US" sz="2400" dirty="0" err="1" smtClean="0"/>
              <a:t>testMemberAfterInsertNotEqual</a:t>
            </a:r>
            <a:r>
              <a:rPr lang="en-US" sz="2400" dirty="0" smtClean="0"/>
              <a:t>(Set </a:t>
            </a:r>
            <a:r>
              <a:rPr lang="en-US" sz="2400" dirty="0"/>
              <a:t>s, </a:t>
            </a:r>
            <a:r>
              <a:rPr lang="en-US" sz="2400" dirty="0" err="1"/>
              <a:t>int</a:t>
            </a:r>
            <a:r>
              <a:rPr lang="en-US" sz="2400" dirty="0"/>
              <a:t> i, </a:t>
            </a:r>
            <a:r>
              <a:rPr lang="en-US" sz="2400" dirty="0" err="1"/>
              <a:t>int</a:t>
            </a:r>
            <a:r>
              <a:rPr lang="en-US" sz="2400" dirty="0"/>
              <a:t> j) {   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b="1" dirty="0" err="1"/>
              <a:t>PexAssume.IsTrue</a:t>
            </a:r>
            <a:r>
              <a:rPr lang="en-US" sz="2400" dirty="0"/>
              <a:t>(s != null);</a:t>
            </a:r>
          </a:p>
          <a:p>
            <a:pPr marL="0" indent="0">
              <a:buNone/>
            </a:pPr>
            <a:r>
              <a:rPr lang="en-US" sz="2400" dirty="0" smtClean="0"/>
              <a:t>    </a:t>
            </a:r>
            <a:r>
              <a:rPr lang="en-US" sz="2400" b="1" dirty="0" err="1"/>
              <a:t>PexAssume.IsTrue</a:t>
            </a:r>
            <a:r>
              <a:rPr lang="en-US" sz="2400" dirty="0"/>
              <a:t>(i != j);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bool </a:t>
            </a:r>
            <a:r>
              <a:rPr lang="en-US" sz="2400" dirty="0" err="1"/>
              <a:t>existOld</a:t>
            </a:r>
            <a:r>
              <a:rPr lang="en-US" sz="2400" dirty="0"/>
              <a:t> = </a:t>
            </a:r>
            <a:r>
              <a:rPr lang="en-US" sz="2400" dirty="0" err="1"/>
              <a:t>s.member</a:t>
            </a:r>
            <a:r>
              <a:rPr lang="en-US" sz="2400" dirty="0"/>
              <a:t>(i);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s.insert</a:t>
            </a:r>
            <a:r>
              <a:rPr lang="en-US" sz="2400" dirty="0"/>
              <a:t>(j);</a:t>
            </a:r>
          </a:p>
          <a:p>
            <a:pPr marL="0" indent="0">
              <a:buNone/>
            </a:pPr>
            <a:r>
              <a:rPr lang="en-US" sz="2400" dirty="0"/>
              <a:t>    bool exist = </a:t>
            </a:r>
            <a:r>
              <a:rPr lang="en-US" sz="2400" dirty="0" err="1"/>
              <a:t>s.member</a:t>
            </a:r>
            <a:r>
              <a:rPr lang="en-US" sz="2400" dirty="0"/>
              <a:t>(i);</a:t>
            </a:r>
          </a:p>
          <a:p>
            <a:pPr marL="0" indent="0">
              <a:buNone/>
            </a:pPr>
            <a:r>
              <a:rPr lang="en-US" sz="2400" b="1" dirty="0" smtClean="0"/>
              <a:t>    </a:t>
            </a:r>
            <a:r>
              <a:rPr lang="en-US" sz="2400" b="1" dirty="0" err="1" smtClean="0"/>
              <a:t>PexAssert.IsTrue</a:t>
            </a:r>
            <a:r>
              <a:rPr lang="en-US" sz="2400" dirty="0" smtClean="0"/>
              <a:t>(</a:t>
            </a:r>
            <a:r>
              <a:rPr lang="en-US" sz="2400" dirty="0" err="1" smtClean="0"/>
              <a:t>existOld</a:t>
            </a:r>
            <a:r>
              <a:rPr lang="en-US" sz="2400" dirty="0" smtClean="0"/>
              <a:t> </a:t>
            </a:r>
            <a:r>
              <a:rPr lang="en-US" sz="2400" dirty="0"/>
              <a:t>== exist);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….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94093" y="5781906"/>
            <a:ext cx="5453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Pex4Fun supports only one </a:t>
            </a:r>
            <a:r>
              <a:rPr lang="en-US" dirty="0" err="1" smtClean="0"/>
              <a:t>PexMethod</a:t>
            </a:r>
            <a:r>
              <a:rPr lang="en-US" dirty="0" smtClean="0"/>
              <a:t> at a time; </a:t>
            </a:r>
          </a:p>
          <a:p>
            <a:r>
              <a:rPr lang="en-US" dirty="0" smtClean="0"/>
              <a:t>you can write multiple </a:t>
            </a:r>
            <a:r>
              <a:rPr lang="en-US" dirty="0" err="1" smtClean="0"/>
              <a:t>PexMethods</a:t>
            </a:r>
            <a:r>
              <a:rPr lang="en-US" dirty="0" smtClean="0"/>
              <a:t> but comment out other lines of “[</a:t>
            </a:r>
            <a:r>
              <a:rPr lang="en-US" dirty="0" err="1" smtClean="0"/>
              <a:t>PexMethod</a:t>
            </a:r>
            <a:r>
              <a:rPr lang="en-US" dirty="0" smtClean="0"/>
              <a:t>]” except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8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9pPr>
          </a:lstStyle>
          <a:p>
            <a:fld id="{8231FED7-D6B9-495A-9B5B-336B381F8E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30187"/>
            <a:ext cx="8382000" cy="750205"/>
          </a:xfrm>
        </p:spPr>
        <p:txBody>
          <a:bodyPr>
            <a:normAutofit fontScale="90000"/>
          </a:bodyPr>
          <a:lstStyle/>
          <a:p>
            <a:pPr defTabSz="914027">
              <a:defRPr/>
            </a:pPr>
            <a:r>
              <a:rPr/>
              <a:t>What is a Unit Test?</a:t>
            </a:r>
          </a:p>
        </p:txBody>
      </p:sp>
      <p:sp>
        <p:nvSpPr>
          <p:cNvPr id="94218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301625" y="1524000"/>
            <a:ext cx="8842375" cy="4862513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smtClean="0"/>
              <a:t>A unit test is a small program with assertions.</a:t>
            </a:r>
          </a:p>
          <a:p>
            <a:pPr>
              <a:lnSpc>
                <a:spcPct val="80000"/>
              </a:lnSpc>
            </a:pPr>
            <a:endParaRPr lang="en-US" altLang="en-US" sz="2400" smtClean="0"/>
          </a:p>
          <a:p>
            <a:pPr lvl="1">
              <a:buFontTx/>
              <a:buNone/>
            </a:pPr>
            <a:r>
              <a:rPr altLang="en-US" sz="1700">
                <a:latin typeface="Lucida Console" panose="020B0609040504020204" pitchFamily="49" charset="0"/>
              </a:rPr>
              <a:t>[TestMethod] public void Add()</a:t>
            </a:r>
          </a:p>
          <a:p>
            <a:pPr lvl="1">
              <a:buFontTx/>
              <a:buNone/>
            </a:pPr>
            <a:r>
              <a:rPr altLang="en-US" sz="1700">
                <a:latin typeface="Lucida Console" panose="020B0609040504020204" pitchFamily="49" charset="0"/>
              </a:rPr>
              <a:t>{</a:t>
            </a:r>
          </a:p>
          <a:p>
            <a:pPr lvl="1">
              <a:buFontTx/>
              <a:buNone/>
            </a:pPr>
            <a:r>
              <a:rPr altLang="en-US" sz="1700">
                <a:latin typeface="Lucida Console" panose="020B0609040504020204" pitchFamily="49" charset="0"/>
              </a:rPr>
              <a:t>    HashSet set = new HashSet();</a:t>
            </a:r>
          </a:p>
          <a:p>
            <a:pPr lvl="1">
              <a:buFontTx/>
              <a:buNone/>
            </a:pPr>
            <a:r>
              <a:rPr altLang="en-US" sz="1700">
                <a:latin typeface="Lucida Console" panose="020B0609040504020204" pitchFamily="49" charset="0"/>
              </a:rPr>
              <a:t>    set.Add(3);</a:t>
            </a:r>
          </a:p>
          <a:p>
            <a:pPr lvl="1">
              <a:buFontTx/>
              <a:buNone/>
            </a:pPr>
            <a:r>
              <a:rPr altLang="en-US" sz="1700">
                <a:latin typeface="Lucida Console" panose="020B0609040504020204" pitchFamily="49" charset="0"/>
              </a:rPr>
              <a:t>    set.Add(14);</a:t>
            </a:r>
          </a:p>
          <a:p>
            <a:pPr lvl="1">
              <a:buFontTx/>
              <a:buNone/>
            </a:pPr>
            <a:r>
              <a:rPr altLang="en-US" sz="1700">
                <a:latin typeface="Lucida Console" panose="020B0609040504020204" pitchFamily="49" charset="0"/>
              </a:rPr>
              <a:t>    Assert.AreEqual(set.Count, 2);</a:t>
            </a:r>
          </a:p>
          <a:p>
            <a:pPr lvl="1">
              <a:buFontTx/>
              <a:buNone/>
            </a:pPr>
            <a:r>
              <a:rPr altLang="en-US" sz="1700">
                <a:latin typeface="Lucida Console" panose="020B0609040504020204" pitchFamily="49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altLang="en-US" sz="1800" b="1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smtClean="0"/>
              <a:t>Many developers write such unit tests by hand. This involves</a:t>
            </a:r>
          </a:p>
          <a:p>
            <a:pPr>
              <a:lnSpc>
                <a:spcPct val="80000"/>
              </a:lnSpc>
            </a:pPr>
            <a:r>
              <a:rPr lang="en-US" altLang="en-US" sz="2400" smtClean="0"/>
              <a:t>determining a meaningful sequence of method calls,</a:t>
            </a:r>
          </a:p>
          <a:p>
            <a:pPr>
              <a:lnSpc>
                <a:spcPct val="80000"/>
              </a:lnSpc>
            </a:pPr>
            <a:r>
              <a:rPr lang="en-US" altLang="en-US" sz="2400" smtClean="0"/>
              <a:t>selecting exemplary argument values (the test </a:t>
            </a:r>
            <a:r>
              <a:rPr lang="en-US" altLang="en-US" sz="2400" i="1" smtClean="0"/>
              <a:t>inputs</a:t>
            </a:r>
            <a:r>
              <a:rPr lang="en-US" altLang="en-US" sz="2400" smtClean="0"/>
              <a:t>),</a:t>
            </a:r>
          </a:p>
          <a:p>
            <a:pPr>
              <a:lnSpc>
                <a:spcPct val="80000"/>
              </a:lnSpc>
            </a:pPr>
            <a:r>
              <a:rPr lang="en-US" altLang="en-US" sz="2400" smtClean="0"/>
              <a:t>stating assertions.</a:t>
            </a:r>
          </a:p>
          <a:p>
            <a:pPr lvl="1">
              <a:lnSpc>
                <a:spcPct val="80000"/>
              </a:lnSpc>
              <a:buFontTx/>
              <a:buNone/>
            </a:pPr>
            <a:endParaRPr altLang="en-US" sz="1800" b="1">
              <a:latin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7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Axioms for </a:t>
            </a:r>
            <a:r>
              <a:rPr lang="en-US" dirty="0" err="1" smtClean="0"/>
              <a:t>IntSet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variables i, j : </a:t>
            </a:r>
            <a:r>
              <a:rPr lang="en-US" dirty="0" err="1"/>
              <a:t>Int</a:t>
            </a:r>
            <a:r>
              <a:rPr lang="en-US" dirty="0"/>
              <a:t>; s : </a:t>
            </a:r>
            <a:r>
              <a:rPr lang="en-US" dirty="0" err="1"/>
              <a:t>IntSet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Axioms:</a:t>
            </a:r>
          </a:p>
          <a:p>
            <a:pPr marL="0" indent="0">
              <a:buNone/>
            </a:pPr>
            <a:r>
              <a:rPr lang="en-US" dirty="0" smtClean="0"/>
              <a:t>member(new</a:t>
            </a:r>
            <a:r>
              <a:rPr lang="en-US" dirty="0"/>
              <a:t>(), i) = false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member(insert(s</a:t>
            </a:r>
            <a:r>
              <a:rPr lang="en-US" dirty="0"/>
              <a:t>, j), i) =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if </a:t>
            </a:r>
            <a:r>
              <a:rPr lang="en-US" dirty="0"/>
              <a:t>i = j then true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else </a:t>
            </a:r>
            <a:r>
              <a:rPr lang="en-US" dirty="0"/>
              <a:t>member(s, i)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8800" y="6356350"/>
            <a:ext cx="4512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http://www.cs.unc.edu/~stotts/723/adt.html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5000" y="2590800"/>
            <a:ext cx="32752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Is this complete? </a:t>
            </a:r>
            <a:endParaRPr lang="en-US" sz="3200" i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32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How </a:t>
            </a:r>
            <a:r>
              <a:rPr lang="en-US" sz="3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do we know?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7614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1552"/>
            <a:ext cx="89154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Guidelines for Completeness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Classify </a:t>
            </a:r>
            <a:r>
              <a:rPr lang="en-US" dirty="0" smtClean="0"/>
              <a:t>methods:</a:t>
            </a:r>
            <a:endParaRPr lang="en-US" dirty="0"/>
          </a:p>
          <a:p>
            <a:pPr lvl="1"/>
            <a:r>
              <a:rPr lang="en-US" dirty="0"/>
              <a:t>constructors: return </a:t>
            </a:r>
            <a:r>
              <a:rPr lang="en-US" dirty="0" err="1"/>
              <a:t>IntSet</a:t>
            </a:r>
            <a:endParaRPr lang="en-US" dirty="0"/>
          </a:p>
          <a:p>
            <a:pPr lvl="1"/>
            <a:r>
              <a:rPr lang="en-US" dirty="0"/>
              <a:t>inspectors: take </a:t>
            </a:r>
            <a:r>
              <a:rPr lang="en-US" dirty="0" err="1"/>
              <a:t>IntSet</a:t>
            </a:r>
            <a:r>
              <a:rPr lang="en-US" dirty="0"/>
              <a:t> as argument, returning some other value.</a:t>
            </a:r>
          </a:p>
          <a:p>
            <a:r>
              <a:rPr lang="en-US" dirty="0"/>
              <a:t>Identify </a:t>
            </a:r>
            <a:r>
              <a:rPr lang="en-US" dirty="0" smtClean="0"/>
              <a:t>key </a:t>
            </a:r>
            <a:r>
              <a:rPr lang="en-US" dirty="0"/>
              <a:t>constructors, capable of constructing all possible </a:t>
            </a:r>
            <a:r>
              <a:rPr lang="en-US" dirty="0" smtClean="0"/>
              <a:t>object </a:t>
            </a:r>
            <a:r>
              <a:rPr lang="en-US" dirty="0" smtClean="0"/>
              <a:t>states</a:t>
            </a:r>
            <a:endParaRPr lang="en-US" dirty="0"/>
          </a:p>
          <a:p>
            <a:pPr lvl="1"/>
            <a:r>
              <a:rPr lang="en-US" dirty="0" smtClean="0"/>
              <a:t>e.g., insert</a:t>
            </a:r>
            <a:r>
              <a:rPr lang="en-US" dirty="0"/>
              <a:t>, new. </a:t>
            </a:r>
            <a:endParaRPr lang="en-US" dirty="0" smtClean="0"/>
          </a:p>
          <a:p>
            <a:r>
              <a:rPr lang="en-US" dirty="0" smtClean="0"/>
              <a:t>Identify </a:t>
            </a:r>
            <a:r>
              <a:rPr lang="en-US" dirty="0"/>
              <a:t>others as auxiliary, </a:t>
            </a:r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/>
              <a:t>., remove is a destructive </a:t>
            </a:r>
            <a:r>
              <a:rPr lang="en-US" dirty="0" smtClean="0"/>
              <a:t>constructor</a:t>
            </a:r>
          </a:p>
          <a:p>
            <a:r>
              <a:rPr lang="en-US" dirty="0"/>
              <a:t>Completeness requires (at least): </a:t>
            </a:r>
            <a:endParaRPr lang="en-US" dirty="0" smtClean="0"/>
          </a:p>
          <a:p>
            <a:pPr lvl="1"/>
            <a:r>
              <a:rPr lang="en-US" dirty="0" smtClean="0"/>
              <a:t>every </a:t>
            </a:r>
            <a:r>
              <a:rPr lang="en-US" dirty="0" smtClean="0"/>
              <a:t>inspector/auxiliary </a:t>
            </a:r>
            <a:r>
              <a:rPr lang="en-US" dirty="0"/>
              <a:t>constructor is defined by one equation for each key constructor.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55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1552"/>
            <a:ext cx="89154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Add More Axioms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/>
              <a:t>remove(new(), i) = new() </a:t>
            </a:r>
            <a:endParaRPr lang="en-US" dirty="0" smtClean="0"/>
          </a:p>
          <a:p>
            <a:r>
              <a:rPr lang="en-US" dirty="0" smtClean="0"/>
              <a:t>remove(insert(s</a:t>
            </a:r>
            <a:r>
              <a:rPr lang="en-US" dirty="0"/>
              <a:t>, j), i) =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if </a:t>
            </a:r>
            <a:r>
              <a:rPr lang="en-US" dirty="0"/>
              <a:t>i = j then remove(s, i)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else </a:t>
            </a:r>
            <a:r>
              <a:rPr lang="en-US" dirty="0"/>
              <a:t>insert(remove(s, i), j)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8700" y="4542215"/>
            <a:ext cx="7162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Are we done yet</a:t>
            </a:r>
            <a:r>
              <a:rPr lang="en-US" sz="2400" i="1" dirty="0" smtClean="0"/>
              <a:t>?</a:t>
            </a:r>
          </a:p>
          <a:p>
            <a:r>
              <a:rPr lang="en-US" sz="2400" i="1" dirty="0" smtClean="0"/>
              <a:t>The </a:t>
            </a:r>
            <a:r>
              <a:rPr lang="en-US" sz="2400" i="1" dirty="0"/>
              <a:t>completeness criterion (an equation defining member and remove for each of the new and insert constructors) is satisfied.</a:t>
            </a:r>
          </a:p>
        </p:txBody>
      </p:sp>
    </p:spTree>
    <p:extLst>
      <p:ext uri="{BB962C8B-B14F-4D97-AF65-F5344CB8AC3E}">
        <p14:creationId xmlns:p14="http://schemas.microsoft.com/office/powerpoint/2010/main" val="22873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1552"/>
            <a:ext cx="8915400" cy="1143000"/>
          </a:xfrm>
        </p:spPr>
        <p:txBody>
          <a:bodyPr>
            <a:noAutofit/>
          </a:bodyPr>
          <a:lstStyle/>
          <a:p>
            <a:r>
              <a:rPr lang="en-US" sz="3600" dirty="0"/>
              <a:t>Guidelines for Completeness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/>
              <a:t>But does this really specify sets? Do the following properties hold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Order of insertion is irrelevant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insert(insert(s, i), j) = insert(insert(s, j), i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Multiple insertion is irrelevant</a:t>
            </a:r>
            <a:r>
              <a:rPr lang="en-US" dirty="0" smtClean="0"/>
              <a:t>.</a:t>
            </a:r>
          </a:p>
          <a:p>
            <a:pPr lvl="1"/>
            <a:r>
              <a:rPr lang="nn-NO" dirty="0"/>
              <a:t>insert(insert(s, i), i) = insert(s, 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0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Interface (Implementation) </a:t>
            </a:r>
            <a:r>
              <a:rPr lang="en-US" dirty="0"/>
              <a:t>for </a:t>
            </a:r>
            <a:r>
              <a:rPr lang="en-US" dirty="0" err="1"/>
              <a:t>UIntStack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dirty="0" err="1"/>
              <a:t>UIntStack</a:t>
            </a:r>
            <a:r>
              <a:rPr lang="en-US" sz="2400" dirty="0"/>
              <a:t> {</a:t>
            </a:r>
          </a:p>
          <a:p>
            <a:pPr marL="0" indent="0">
              <a:buNone/>
            </a:pPr>
            <a:r>
              <a:rPr lang="en-US" sz="2400" dirty="0"/>
              <a:t>   public </a:t>
            </a:r>
            <a:r>
              <a:rPr lang="en-US" sz="2400" dirty="0" err="1"/>
              <a:t>UIntStack</a:t>
            </a:r>
            <a:r>
              <a:rPr lang="en-US" sz="2400" dirty="0"/>
              <a:t>() {…};</a:t>
            </a:r>
          </a:p>
          <a:p>
            <a:pPr marL="0" indent="0">
              <a:buNone/>
            </a:pPr>
            <a:r>
              <a:rPr lang="en-US" sz="2400" dirty="0"/>
              <a:t>   public void Push(</a:t>
            </a:r>
            <a:r>
              <a:rPr lang="en-US" sz="2400" dirty="0" err="1"/>
              <a:t>int</a:t>
            </a:r>
            <a:r>
              <a:rPr lang="en-US" sz="2400" dirty="0"/>
              <a:t> k) { … }</a:t>
            </a:r>
          </a:p>
          <a:p>
            <a:pPr marL="0" indent="0">
              <a:buNone/>
            </a:pPr>
            <a:r>
              <a:rPr lang="en-US" sz="2400" dirty="0"/>
              <a:t>   public void Pop() { … }</a:t>
            </a:r>
          </a:p>
          <a:p>
            <a:pPr marL="0" indent="0">
              <a:buNone/>
            </a:pPr>
            <a:r>
              <a:rPr lang="en-US" sz="2400" dirty="0"/>
              <a:t>   public </a:t>
            </a:r>
            <a:r>
              <a:rPr lang="en-US" sz="2400" dirty="0" err="1"/>
              <a:t>int</a:t>
            </a:r>
            <a:r>
              <a:rPr lang="en-US" sz="2400" dirty="0"/>
              <a:t> Top() { … }</a:t>
            </a:r>
          </a:p>
          <a:p>
            <a:pPr marL="0" indent="0">
              <a:buNone/>
            </a:pPr>
            <a:r>
              <a:rPr lang="en-US" sz="2400" dirty="0"/>
              <a:t>   public </a:t>
            </a:r>
            <a:r>
              <a:rPr lang="en-US" sz="2400" dirty="0" err="1"/>
              <a:t>bool</a:t>
            </a:r>
            <a:r>
              <a:rPr lang="en-US" sz="2400" dirty="0"/>
              <a:t> </a:t>
            </a:r>
            <a:r>
              <a:rPr lang="en-US" sz="2400" dirty="0" err="1"/>
              <a:t>IsEmpty</a:t>
            </a:r>
            <a:r>
              <a:rPr lang="en-US" sz="2400" dirty="0"/>
              <a:t>() { … }</a:t>
            </a:r>
          </a:p>
          <a:p>
            <a:pPr marL="0" indent="0">
              <a:buNone/>
            </a:pPr>
            <a:r>
              <a:rPr lang="en-US" sz="2400" dirty="0"/>
              <a:t>   public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MaxSize</a:t>
            </a:r>
            <a:r>
              <a:rPr lang="en-US" sz="2400" dirty="0"/>
              <a:t>() { … }</a:t>
            </a:r>
          </a:p>
          <a:p>
            <a:pPr marL="0" indent="0">
              <a:buNone/>
            </a:pPr>
            <a:r>
              <a:rPr lang="en-US" sz="2400" dirty="0"/>
              <a:t>   public </a:t>
            </a:r>
            <a:r>
              <a:rPr lang="en-US" sz="2400" dirty="0" err="1"/>
              <a:t>bool</a:t>
            </a:r>
            <a:r>
              <a:rPr lang="en-US" sz="2400" dirty="0"/>
              <a:t> </a:t>
            </a:r>
            <a:r>
              <a:rPr lang="en-US" sz="2400" dirty="0" err="1"/>
              <a:t>IsMember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 k) { … }</a:t>
            </a:r>
          </a:p>
          <a:p>
            <a:pPr marL="0" indent="0">
              <a:buNone/>
            </a:pPr>
            <a:r>
              <a:rPr lang="en-US" sz="2400" dirty="0"/>
              <a:t>   public </a:t>
            </a:r>
            <a:r>
              <a:rPr lang="en-US" sz="2400" dirty="0" err="1"/>
              <a:t>bool</a:t>
            </a:r>
            <a:r>
              <a:rPr lang="en-US" sz="2400" dirty="0"/>
              <a:t> Equals(</a:t>
            </a:r>
            <a:r>
              <a:rPr lang="en-US" sz="2400" dirty="0" err="1"/>
              <a:t>UIntStack</a:t>
            </a:r>
            <a:r>
              <a:rPr lang="en-US" sz="2400" dirty="0"/>
              <a:t> s) { … }</a:t>
            </a:r>
          </a:p>
          <a:p>
            <a:pPr marL="0" indent="0">
              <a:buNone/>
            </a:pPr>
            <a:r>
              <a:rPr lang="en-US" sz="2400" dirty="0"/>
              <a:t>   public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GetNumberOfElements</a:t>
            </a:r>
            <a:r>
              <a:rPr lang="en-US" sz="2400" dirty="0"/>
              <a:t>() { … }</a:t>
            </a:r>
          </a:p>
          <a:p>
            <a:pPr marL="0" indent="0">
              <a:buNone/>
            </a:pPr>
            <a:r>
              <a:rPr lang="en-US" sz="2400" dirty="0"/>
              <a:t>   public </a:t>
            </a:r>
            <a:r>
              <a:rPr lang="en-US" sz="2400" dirty="0" err="1"/>
              <a:t>bool</a:t>
            </a:r>
            <a:r>
              <a:rPr lang="en-US" sz="2400" dirty="0"/>
              <a:t> </a:t>
            </a:r>
            <a:r>
              <a:rPr lang="en-US" sz="2400" dirty="0" err="1"/>
              <a:t>IsFull</a:t>
            </a:r>
            <a:r>
              <a:rPr lang="en-US" sz="2400" dirty="0"/>
              <a:t>() { … 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6488668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the </a:t>
            </a:r>
            <a:r>
              <a:rPr lang="en-US" dirty="0" err="1" smtClean="0"/>
              <a:t>UIntStack.cs</a:t>
            </a:r>
            <a:r>
              <a:rPr lang="en-US" dirty="0" smtClean="0"/>
              <a:t> </a:t>
            </a:r>
            <a:r>
              <a:rPr lang="en-US" dirty="0"/>
              <a:t>that can be downloaded from the course schedule web.</a:t>
            </a:r>
          </a:p>
        </p:txBody>
      </p:sp>
    </p:spTree>
    <p:extLst>
      <p:ext uri="{BB962C8B-B14F-4D97-AF65-F5344CB8AC3E}">
        <p14:creationId xmlns:p14="http://schemas.microsoft.com/office/powerpoint/2010/main" val="108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 Exercise: Write Parameterized Unit Tests (PUTs)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dirty="0" err="1" smtClean="0"/>
              <a:t>UIntStack</a:t>
            </a:r>
            <a:r>
              <a:rPr lang="en-US" sz="2400" dirty="0" smtClean="0"/>
              <a:t> {</a:t>
            </a:r>
          </a:p>
          <a:p>
            <a:pPr marL="0" indent="0">
              <a:buNone/>
            </a:pPr>
            <a:r>
              <a:rPr lang="en-US" sz="2400" dirty="0"/>
              <a:t>   public </a:t>
            </a:r>
            <a:r>
              <a:rPr lang="en-US" sz="2400" dirty="0" err="1"/>
              <a:t>UIntStack</a:t>
            </a:r>
            <a:r>
              <a:rPr lang="en-US" sz="2400" dirty="0"/>
              <a:t>() {…};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</a:t>
            </a:r>
            <a:r>
              <a:rPr lang="en-US" sz="2400" dirty="0"/>
              <a:t>public void Push(</a:t>
            </a:r>
            <a:r>
              <a:rPr lang="en-US" sz="2400" dirty="0" err="1"/>
              <a:t>int</a:t>
            </a:r>
            <a:r>
              <a:rPr lang="en-US" sz="2400" dirty="0"/>
              <a:t> k</a:t>
            </a:r>
            <a:r>
              <a:rPr lang="en-US" sz="2400" dirty="0" smtClean="0"/>
              <a:t>) { … 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public void Pop() { … 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public </a:t>
            </a:r>
            <a:r>
              <a:rPr lang="en-US" sz="2400" dirty="0" err="1"/>
              <a:t>int</a:t>
            </a:r>
            <a:r>
              <a:rPr lang="en-US" sz="2400" dirty="0"/>
              <a:t> Top</a:t>
            </a:r>
            <a:r>
              <a:rPr lang="en-US" sz="2400" dirty="0" smtClean="0"/>
              <a:t>() { … }</a:t>
            </a:r>
          </a:p>
          <a:p>
            <a:pPr marL="0" indent="0">
              <a:buNone/>
            </a:pPr>
            <a:r>
              <a:rPr lang="en-US" sz="2400" dirty="0" smtClean="0"/>
              <a:t>   </a:t>
            </a:r>
            <a:r>
              <a:rPr lang="en-US" sz="2400" dirty="0"/>
              <a:t>public </a:t>
            </a:r>
            <a:r>
              <a:rPr lang="en-US" sz="2400" dirty="0" err="1"/>
              <a:t>bool</a:t>
            </a:r>
            <a:r>
              <a:rPr lang="en-US" sz="2400" dirty="0"/>
              <a:t> </a:t>
            </a:r>
            <a:r>
              <a:rPr lang="en-US" sz="2400" dirty="0" err="1"/>
              <a:t>IsEmpty</a:t>
            </a:r>
            <a:r>
              <a:rPr lang="en-US" sz="2400" dirty="0" smtClean="0"/>
              <a:t>() { … }</a:t>
            </a:r>
          </a:p>
          <a:p>
            <a:pPr marL="0" indent="0">
              <a:buNone/>
            </a:pPr>
            <a:r>
              <a:rPr lang="en-US" sz="2400" dirty="0" smtClean="0"/>
              <a:t>   public </a:t>
            </a:r>
            <a:r>
              <a:rPr lang="en-US" sz="2400" dirty="0" err="1" smtClean="0"/>
              <a:t>int</a:t>
            </a:r>
            <a:r>
              <a:rPr lang="en-US" sz="2400" dirty="0" smtClean="0"/>
              <a:t> </a:t>
            </a:r>
            <a:r>
              <a:rPr lang="en-US" sz="2400" dirty="0" err="1" smtClean="0"/>
              <a:t>MaxSize</a:t>
            </a:r>
            <a:r>
              <a:rPr lang="en-US" sz="2400" dirty="0" smtClean="0"/>
              <a:t>() </a:t>
            </a:r>
            <a:r>
              <a:rPr lang="en-US" sz="2400" dirty="0"/>
              <a:t>{ … }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public </a:t>
            </a:r>
            <a:r>
              <a:rPr lang="en-US" sz="2400" dirty="0" err="1"/>
              <a:t>bool</a:t>
            </a:r>
            <a:r>
              <a:rPr lang="en-US" sz="2400" dirty="0"/>
              <a:t> </a:t>
            </a:r>
            <a:r>
              <a:rPr lang="en-US" sz="2400" dirty="0" err="1"/>
              <a:t>IsMember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 k</a:t>
            </a:r>
            <a:r>
              <a:rPr lang="en-US" sz="2400" dirty="0" smtClean="0"/>
              <a:t>) </a:t>
            </a:r>
            <a:r>
              <a:rPr lang="en-US" sz="2400" dirty="0"/>
              <a:t>{ … }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</a:t>
            </a:r>
            <a:r>
              <a:rPr lang="en-US" sz="2400" dirty="0"/>
              <a:t>public </a:t>
            </a:r>
            <a:r>
              <a:rPr lang="en-US" sz="2400" dirty="0" err="1"/>
              <a:t>bool</a:t>
            </a:r>
            <a:r>
              <a:rPr lang="en-US" sz="2400" dirty="0"/>
              <a:t> Equals(</a:t>
            </a:r>
            <a:r>
              <a:rPr lang="en-US" sz="2400" dirty="0" err="1"/>
              <a:t>UIntStack</a:t>
            </a:r>
            <a:r>
              <a:rPr lang="en-US" sz="2400" dirty="0"/>
              <a:t> s</a:t>
            </a:r>
            <a:r>
              <a:rPr lang="en-US" sz="2400" dirty="0" smtClean="0"/>
              <a:t>) </a:t>
            </a:r>
            <a:r>
              <a:rPr lang="en-US" sz="2400" dirty="0"/>
              <a:t>{ … }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public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GetNumberOfElements</a:t>
            </a:r>
            <a:r>
              <a:rPr lang="en-US" sz="2400" dirty="0" smtClean="0"/>
              <a:t>() </a:t>
            </a:r>
            <a:r>
              <a:rPr lang="en-US" sz="2400" dirty="0"/>
              <a:t>{ … }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</a:t>
            </a:r>
            <a:r>
              <a:rPr lang="en-US" sz="2400" dirty="0"/>
              <a:t>public </a:t>
            </a:r>
            <a:r>
              <a:rPr lang="en-US" sz="2400" dirty="0" err="1"/>
              <a:t>bool</a:t>
            </a:r>
            <a:r>
              <a:rPr lang="en-US" sz="2400" dirty="0"/>
              <a:t> </a:t>
            </a:r>
            <a:r>
              <a:rPr lang="en-US" sz="2400" dirty="0" err="1"/>
              <a:t>IsFull</a:t>
            </a:r>
            <a:r>
              <a:rPr lang="en-US" sz="2400" dirty="0"/>
              <a:t>() { … }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6488668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the </a:t>
            </a:r>
            <a:r>
              <a:rPr lang="en-US" dirty="0" err="1" smtClean="0"/>
              <a:t>UIntStack.cs</a:t>
            </a:r>
            <a:r>
              <a:rPr lang="en-US" dirty="0" smtClean="0"/>
              <a:t> </a:t>
            </a:r>
            <a:r>
              <a:rPr lang="en-US" dirty="0"/>
              <a:t>that can be downloaded from the course schedule web.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1417638"/>
            <a:ext cx="4572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/>
          </a:p>
          <a:p>
            <a:r>
              <a:rPr lang="en-US" sz="2000" dirty="0"/>
              <a:t>Let’s copy it to </a:t>
            </a:r>
          </a:p>
          <a:p>
            <a:r>
              <a:rPr lang="en-US" dirty="0">
                <a:hlinkClick r:id="rId2"/>
              </a:rPr>
              <a:t>http://pex4fun.com/default.aspx?language=CSharp&amp;sample=_Template</a:t>
            </a:r>
            <a:r>
              <a:rPr lang="en-US" dirty="0"/>
              <a:t> </a:t>
            </a:r>
          </a:p>
          <a:p>
            <a:r>
              <a:rPr lang="en-US" dirty="0"/>
              <a:t>And Click “Ask </a:t>
            </a:r>
            <a:r>
              <a:rPr lang="en-US" dirty="0" err="1"/>
              <a:t>Pex</a:t>
            </a:r>
            <a:r>
              <a:rPr lang="en-US" dirty="0"/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6500" y="3429000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Reminder: you </a:t>
            </a:r>
            <a:r>
              <a:rPr lang="en-US" dirty="0" smtClean="0"/>
              <a:t>have to comment earlier written </a:t>
            </a:r>
            <a:r>
              <a:rPr lang="en-US" dirty="0" smtClean="0"/>
              <a:t>“[</a:t>
            </a:r>
            <a:r>
              <a:rPr lang="en-US" dirty="0" err="1"/>
              <a:t>PexMethod</a:t>
            </a:r>
            <a:r>
              <a:rPr lang="en-US" dirty="0"/>
              <a:t>]” before </a:t>
            </a:r>
            <a:r>
              <a:rPr lang="en-US" dirty="0" smtClean="0"/>
              <a:t>you try </a:t>
            </a:r>
            <a:r>
              <a:rPr lang="en-US" dirty="0" err="1" smtClean="0"/>
              <a:t>Pex</a:t>
            </a:r>
            <a:r>
              <a:rPr lang="en-US" dirty="0" smtClean="0"/>
              <a:t> on your current PUT (Pex4Fun can handle only one PUT at a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5824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(Buggy) Implementation for </a:t>
            </a:r>
            <a:r>
              <a:rPr lang="en-US" dirty="0" err="1" smtClean="0"/>
              <a:t>IntSet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dirty="0" err="1" smtClean="0"/>
              <a:t>IntSet</a:t>
            </a:r>
            <a:r>
              <a:rPr lang="en-US" sz="2400" dirty="0" smtClean="0"/>
              <a:t> {</a:t>
            </a:r>
          </a:p>
          <a:p>
            <a:pPr marL="0" indent="0">
              <a:buNone/>
            </a:pPr>
            <a:r>
              <a:rPr lang="en-US" sz="2400" dirty="0" smtClean="0"/>
              <a:t>   public </a:t>
            </a:r>
            <a:r>
              <a:rPr lang="en-US" sz="2400" dirty="0" err="1" smtClean="0"/>
              <a:t>IntSet</a:t>
            </a:r>
            <a:r>
              <a:rPr lang="en-US" sz="2400" dirty="0" smtClean="0"/>
              <a:t>() {…};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public void insert(</a:t>
            </a:r>
            <a:r>
              <a:rPr lang="en-US" sz="2400" dirty="0" err="1" smtClean="0"/>
              <a:t>int</a:t>
            </a:r>
            <a:r>
              <a:rPr lang="en-US" sz="2400" dirty="0" smtClean="0"/>
              <a:t> e) { … 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public </a:t>
            </a:r>
            <a:r>
              <a:rPr lang="en-US" sz="2400" dirty="0" err="1" smtClean="0"/>
              <a:t>Bool</a:t>
            </a:r>
            <a:r>
              <a:rPr lang="en-US" sz="2400" dirty="0" smtClean="0"/>
              <a:t> member(</a:t>
            </a:r>
            <a:r>
              <a:rPr lang="en-US" sz="2400" dirty="0" err="1" smtClean="0"/>
              <a:t>int</a:t>
            </a:r>
            <a:r>
              <a:rPr lang="en-US" sz="2400" dirty="0" smtClean="0"/>
              <a:t> e) { … 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public </a:t>
            </a:r>
            <a:r>
              <a:rPr lang="en-US" sz="2400" dirty="0"/>
              <a:t>void </a:t>
            </a:r>
            <a:r>
              <a:rPr lang="en-US" sz="2400" dirty="0" smtClean="0"/>
              <a:t>remove(</a:t>
            </a:r>
            <a:r>
              <a:rPr lang="en-US" sz="2400" dirty="0" err="1" smtClean="0"/>
              <a:t>int</a:t>
            </a:r>
            <a:r>
              <a:rPr lang="en-US" sz="2400" dirty="0" smtClean="0"/>
              <a:t> e) { … }</a:t>
            </a:r>
          </a:p>
          <a:p>
            <a:pPr marL="0" indent="0">
              <a:buNone/>
            </a:pPr>
            <a:r>
              <a:rPr lang="en-US" sz="2400" dirty="0" smtClean="0"/>
              <a:t>}</a:t>
            </a:r>
          </a:p>
          <a:p>
            <a:pPr marL="0" indent="0">
              <a:buNone/>
            </a:pPr>
            <a:r>
              <a:rPr lang="en-US" sz="2400" dirty="0" smtClean="0"/>
              <a:t>See the </a:t>
            </a:r>
            <a:r>
              <a:rPr lang="en-US" sz="2400" dirty="0" err="1" smtClean="0"/>
              <a:t>Set.cs</a:t>
            </a:r>
            <a:r>
              <a:rPr lang="en-US" sz="2400" dirty="0" smtClean="0"/>
              <a:t> that can be downloaded from the course schedule web.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Let’s copy it to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http://pex4fun.com/default.aspx?language=CSharp&amp;sample=_</a:t>
            </a:r>
            <a:r>
              <a:rPr lang="en-US" sz="2000" dirty="0" smtClean="0">
                <a:hlinkClick r:id="rId2"/>
              </a:rPr>
              <a:t>Template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And Click “Ask </a:t>
            </a:r>
            <a:r>
              <a:rPr lang="en-US" sz="2000" dirty="0" err="1" smtClean="0"/>
              <a:t>Pex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5824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Parameterized Unit Tests Supported by </a:t>
            </a:r>
            <a:r>
              <a:rPr lang="en-US" dirty="0" err="1" smtClean="0"/>
              <a:t>Pex</a:t>
            </a:r>
            <a:r>
              <a:rPr lang="en-US" dirty="0" smtClean="0"/>
              <a:t>/Pex4Fun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/>
              <a:t>using System;</a:t>
            </a:r>
          </a:p>
          <a:p>
            <a:pPr marL="0" indent="0">
              <a:buNone/>
            </a:pPr>
            <a:r>
              <a:rPr lang="en-US" sz="2400" b="1" dirty="0"/>
              <a:t>using </a:t>
            </a:r>
            <a:r>
              <a:rPr lang="en-US" sz="2400" b="1" dirty="0" err="1"/>
              <a:t>Microsoft.Pex.Framework</a:t>
            </a:r>
            <a:r>
              <a:rPr lang="en-US" sz="2400" b="1" dirty="0"/>
              <a:t>;</a:t>
            </a:r>
          </a:p>
          <a:p>
            <a:pPr marL="0" indent="0">
              <a:buNone/>
            </a:pPr>
            <a:r>
              <a:rPr lang="en-US" sz="2400" b="1" dirty="0"/>
              <a:t>using </a:t>
            </a:r>
            <a:r>
              <a:rPr lang="en-US" sz="2400" b="1" dirty="0" err="1"/>
              <a:t>Microsoft.Pex.Framework.Settings</a:t>
            </a:r>
            <a:r>
              <a:rPr lang="en-US" sz="2400" b="1" dirty="0"/>
              <a:t>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[</a:t>
            </a:r>
            <a:r>
              <a:rPr lang="en-US" sz="2400" b="1" dirty="0" err="1"/>
              <a:t>PexClass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/>
              <a:t>public class Set {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b="1" dirty="0"/>
              <a:t>[</a:t>
            </a:r>
            <a:r>
              <a:rPr lang="en-US" sz="2400" b="1" dirty="0" err="1"/>
              <a:t>PexMethod</a:t>
            </a:r>
            <a:r>
              <a:rPr lang="en-US" sz="2400" b="1" dirty="0"/>
              <a:t>]</a:t>
            </a:r>
          </a:p>
          <a:p>
            <a:pPr marL="0" indent="0">
              <a:buNone/>
            </a:pPr>
            <a:r>
              <a:rPr lang="en-US" sz="2400" dirty="0"/>
              <a:t>  public static void </a:t>
            </a:r>
            <a:r>
              <a:rPr lang="en-US" sz="2400" dirty="0" err="1"/>
              <a:t>testMemberAfterInsertNotEqual</a:t>
            </a:r>
            <a:r>
              <a:rPr lang="en-US" sz="2400" dirty="0"/>
              <a:t>(Set s, </a:t>
            </a:r>
            <a:r>
              <a:rPr lang="en-US" sz="2400" dirty="0" err="1"/>
              <a:t>int</a:t>
            </a:r>
            <a:r>
              <a:rPr lang="en-US" sz="2400" dirty="0"/>
              <a:t> i, </a:t>
            </a:r>
            <a:r>
              <a:rPr lang="en-US" sz="2400" dirty="0" err="1"/>
              <a:t>int</a:t>
            </a:r>
            <a:r>
              <a:rPr lang="en-US" sz="2400" dirty="0"/>
              <a:t> j) {   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b="1" dirty="0" err="1"/>
              <a:t>PexAssume.IsTrue</a:t>
            </a:r>
            <a:r>
              <a:rPr lang="en-US" sz="2400" dirty="0"/>
              <a:t>(s != null);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b="1" dirty="0" err="1"/>
              <a:t>PexAssume.IsTrue</a:t>
            </a:r>
            <a:r>
              <a:rPr lang="en-US" sz="2400" dirty="0"/>
              <a:t>(i != j);</a:t>
            </a:r>
          </a:p>
          <a:p>
            <a:pPr marL="0" indent="0">
              <a:buNone/>
            </a:pPr>
            <a:r>
              <a:rPr lang="en-US" sz="2400" dirty="0"/>
              <a:t>    bool </a:t>
            </a:r>
            <a:r>
              <a:rPr lang="en-US" sz="2400" dirty="0" err="1"/>
              <a:t>existOld</a:t>
            </a:r>
            <a:r>
              <a:rPr lang="en-US" sz="2400" dirty="0"/>
              <a:t> = </a:t>
            </a:r>
            <a:r>
              <a:rPr lang="en-US" sz="2400" dirty="0" err="1"/>
              <a:t>s.member</a:t>
            </a:r>
            <a:r>
              <a:rPr lang="en-US" sz="2400" dirty="0"/>
              <a:t>(i);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s.insert</a:t>
            </a:r>
            <a:r>
              <a:rPr lang="en-US" sz="2400" dirty="0"/>
              <a:t>(j);</a:t>
            </a:r>
          </a:p>
          <a:p>
            <a:pPr marL="0" indent="0">
              <a:buNone/>
            </a:pPr>
            <a:r>
              <a:rPr lang="en-US" sz="2400" dirty="0"/>
              <a:t>    bool exist = </a:t>
            </a:r>
            <a:r>
              <a:rPr lang="en-US" sz="2400" dirty="0" err="1"/>
              <a:t>s.member</a:t>
            </a:r>
            <a:r>
              <a:rPr lang="en-US" sz="2400" dirty="0"/>
              <a:t>(i);</a:t>
            </a:r>
          </a:p>
          <a:p>
            <a:pPr marL="0" indent="0">
              <a:buNone/>
            </a:pPr>
            <a:r>
              <a:rPr lang="en-US" sz="2400" b="1" dirty="0"/>
              <a:t>    </a:t>
            </a:r>
            <a:r>
              <a:rPr lang="en-US" sz="2400" b="1" dirty="0" err="1"/>
              <a:t>PexAssert.IsTrue</a:t>
            </a:r>
            <a:r>
              <a:rPr lang="en-US" sz="2400" dirty="0"/>
              <a:t>(</a:t>
            </a:r>
            <a:r>
              <a:rPr lang="en-US" sz="2400" dirty="0" err="1"/>
              <a:t>existOld</a:t>
            </a:r>
            <a:r>
              <a:rPr lang="en-US" sz="2400" dirty="0"/>
              <a:t> == exist);</a:t>
            </a:r>
          </a:p>
          <a:p>
            <a:pPr marL="0" indent="0">
              <a:buNone/>
            </a:pPr>
            <a:r>
              <a:rPr lang="en-US" sz="2400" dirty="0"/>
              <a:t>  }</a:t>
            </a:r>
          </a:p>
          <a:p>
            <a:pPr marL="0" indent="0">
              <a:buNone/>
            </a:pPr>
            <a:r>
              <a:rPr lang="en-US" sz="2400" dirty="0" smtClean="0"/>
              <a:t>  </a:t>
            </a:r>
            <a:r>
              <a:rPr lang="en-US" sz="2400" dirty="0" smtClean="0"/>
              <a:t>….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3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35" y="29260"/>
            <a:ext cx="8229600" cy="1143000"/>
          </a:xfrm>
        </p:spPr>
        <p:txBody>
          <a:bodyPr/>
          <a:lstStyle/>
          <a:p>
            <a:r>
              <a:rPr lang="en-US" dirty="0" smtClean="0"/>
              <a:t>Coding Duels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5172"/>
            <a:ext cx="9144000" cy="548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0800" y="3149025"/>
            <a:ext cx="4800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1,745,654 </a:t>
            </a:r>
            <a:r>
              <a:rPr lang="en-US" sz="2400" b="1" dirty="0" smtClean="0">
                <a:solidFill>
                  <a:srgbClr val="0070C0"/>
                </a:solidFill>
              </a:rPr>
              <a:t>clicked 'Ask </a:t>
            </a:r>
            <a:r>
              <a:rPr lang="en-US" sz="2400" b="1" dirty="0" err="1" smtClean="0">
                <a:solidFill>
                  <a:srgbClr val="0070C0"/>
                </a:solidFill>
              </a:rPr>
              <a:t>Pex</a:t>
            </a:r>
            <a:r>
              <a:rPr lang="en-US" sz="2400" b="1" dirty="0" smtClean="0">
                <a:solidFill>
                  <a:srgbClr val="0070C0"/>
                </a:solidFill>
              </a:rPr>
              <a:t>!'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Coding Duels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72" y="1502185"/>
            <a:ext cx="3429000" cy="21585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 descr="C:\Users\nikolait\AppData\Local\Microsoft\Windows\Temporary Internet Files\Content.IE5\A933KMK0\MC90036686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" y="989519"/>
            <a:ext cx="3744009" cy="289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6"/>
          <p:cNvGrpSpPr/>
          <p:nvPr/>
        </p:nvGrpSpPr>
        <p:grpSpPr>
          <a:xfrm flipH="1">
            <a:off x="1252350" y="2572372"/>
            <a:ext cx="1316724" cy="1129175"/>
            <a:chOff x="381000" y="152399"/>
            <a:chExt cx="6096000" cy="4303060"/>
          </a:xfrm>
        </p:grpSpPr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auto">
            <a:xfrm>
              <a:off x="381000" y="152400"/>
              <a:ext cx="6096000" cy="4303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81000" y="152399"/>
              <a:ext cx="6085453" cy="3248388"/>
            </a:xfrm>
            <a:custGeom>
              <a:avLst/>
              <a:gdLst>
                <a:gd name="connsiteX0" fmla="*/ 1086 w 1155"/>
                <a:gd name="connsiteY0" fmla="*/ 376 h 814"/>
                <a:gd name="connsiteX1" fmla="*/ 1154 w 1155"/>
                <a:gd name="connsiteY1" fmla="*/ 166 h 814"/>
                <a:gd name="connsiteX2" fmla="*/ 1155 w 1155"/>
                <a:gd name="connsiteY2" fmla="*/ 159 h 814"/>
                <a:gd name="connsiteX3" fmla="*/ 1155 w 1155"/>
                <a:gd name="connsiteY3" fmla="*/ 152 h 814"/>
                <a:gd name="connsiteX4" fmla="*/ 1153 w 1155"/>
                <a:gd name="connsiteY4" fmla="*/ 146 h 814"/>
                <a:gd name="connsiteX5" fmla="*/ 1149 w 1155"/>
                <a:gd name="connsiteY5" fmla="*/ 140 h 814"/>
                <a:gd name="connsiteX6" fmla="*/ 1144 w 1155"/>
                <a:gd name="connsiteY6" fmla="*/ 135 h 814"/>
                <a:gd name="connsiteX7" fmla="*/ 1139 w 1155"/>
                <a:gd name="connsiteY7" fmla="*/ 131 h 814"/>
                <a:gd name="connsiteX8" fmla="*/ 1133 w 1155"/>
                <a:gd name="connsiteY8" fmla="*/ 129 h 814"/>
                <a:gd name="connsiteX9" fmla="*/ 1126 w 1155"/>
                <a:gd name="connsiteY9" fmla="*/ 128 h 814"/>
                <a:gd name="connsiteX10" fmla="*/ 1109 w 1155"/>
                <a:gd name="connsiteY10" fmla="*/ 129 h 814"/>
                <a:gd name="connsiteX11" fmla="*/ 1092 w 1155"/>
                <a:gd name="connsiteY11" fmla="*/ 131 h 814"/>
                <a:gd name="connsiteX12" fmla="*/ 1074 w 1155"/>
                <a:gd name="connsiteY12" fmla="*/ 135 h 814"/>
                <a:gd name="connsiteX13" fmla="*/ 1058 w 1155"/>
                <a:gd name="connsiteY13" fmla="*/ 140 h 814"/>
                <a:gd name="connsiteX14" fmla="*/ 1043 w 1155"/>
                <a:gd name="connsiteY14" fmla="*/ 146 h 814"/>
                <a:gd name="connsiteX15" fmla="*/ 1029 w 1155"/>
                <a:gd name="connsiteY15" fmla="*/ 153 h 814"/>
                <a:gd name="connsiteX16" fmla="*/ 1016 w 1155"/>
                <a:gd name="connsiteY16" fmla="*/ 161 h 814"/>
                <a:gd name="connsiteX17" fmla="*/ 1003 w 1155"/>
                <a:gd name="connsiteY17" fmla="*/ 169 h 814"/>
                <a:gd name="connsiteX18" fmla="*/ 990 w 1155"/>
                <a:gd name="connsiteY18" fmla="*/ 178 h 814"/>
                <a:gd name="connsiteX19" fmla="*/ 979 w 1155"/>
                <a:gd name="connsiteY19" fmla="*/ 189 h 814"/>
                <a:gd name="connsiteX20" fmla="*/ 968 w 1155"/>
                <a:gd name="connsiteY20" fmla="*/ 198 h 814"/>
                <a:gd name="connsiteX21" fmla="*/ 958 w 1155"/>
                <a:gd name="connsiteY21" fmla="*/ 207 h 814"/>
                <a:gd name="connsiteX22" fmla="*/ 950 w 1155"/>
                <a:gd name="connsiteY22" fmla="*/ 216 h 814"/>
                <a:gd name="connsiteX23" fmla="*/ 942 w 1155"/>
                <a:gd name="connsiteY23" fmla="*/ 226 h 814"/>
                <a:gd name="connsiteX24" fmla="*/ 934 w 1155"/>
                <a:gd name="connsiteY24" fmla="*/ 235 h 814"/>
                <a:gd name="connsiteX25" fmla="*/ 928 w 1155"/>
                <a:gd name="connsiteY25" fmla="*/ 243 h 814"/>
                <a:gd name="connsiteX26" fmla="*/ 918 w 1155"/>
                <a:gd name="connsiteY26" fmla="*/ 235 h 814"/>
                <a:gd name="connsiteX27" fmla="*/ 906 w 1155"/>
                <a:gd name="connsiteY27" fmla="*/ 227 h 814"/>
                <a:gd name="connsiteX28" fmla="*/ 895 w 1155"/>
                <a:gd name="connsiteY28" fmla="*/ 220 h 814"/>
                <a:gd name="connsiteX29" fmla="*/ 882 w 1155"/>
                <a:gd name="connsiteY29" fmla="*/ 213 h 814"/>
                <a:gd name="connsiteX30" fmla="*/ 869 w 1155"/>
                <a:gd name="connsiteY30" fmla="*/ 206 h 814"/>
                <a:gd name="connsiteX31" fmla="*/ 857 w 1155"/>
                <a:gd name="connsiteY31" fmla="*/ 199 h 814"/>
                <a:gd name="connsiteX32" fmla="*/ 843 w 1155"/>
                <a:gd name="connsiteY32" fmla="*/ 192 h 814"/>
                <a:gd name="connsiteX33" fmla="*/ 829 w 1155"/>
                <a:gd name="connsiteY33" fmla="*/ 186 h 814"/>
                <a:gd name="connsiteX34" fmla="*/ 815 w 1155"/>
                <a:gd name="connsiteY34" fmla="*/ 180 h 814"/>
                <a:gd name="connsiteX35" fmla="*/ 801 w 1155"/>
                <a:gd name="connsiteY35" fmla="*/ 175 h 814"/>
                <a:gd name="connsiteX36" fmla="*/ 786 w 1155"/>
                <a:gd name="connsiteY36" fmla="*/ 169 h 814"/>
                <a:gd name="connsiteX37" fmla="*/ 771 w 1155"/>
                <a:gd name="connsiteY37" fmla="*/ 165 h 814"/>
                <a:gd name="connsiteX38" fmla="*/ 756 w 1155"/>
                <a:gd name="connsiteY38" fmla="*/ 159 h 814"/>
                <a:gd name="connsiteX39" fmla="*/ 741 w 1155"/>
                <a:gd name="connsiteY39" fmla="*/ 155 h 814"/>
                <a:gd name="connsiteX40" fmla="*/ 725 w 1155"/>
                <a:gd name="connsiteY40" fmla="*/ 151 h 814"/>
                <a:gd name="connsiteX41" fmla="*/ 710 w 1155"/>
                <a:gd name="connsiteY41" fmla="*/ 147 h 814"/>
                <a:gd name="connsiteX42" fmla="*/ 720 w 1155"/>
                <a:gd name="connsiteY42" fmla="*/ 31 h 814"/>
                <a:gd name="connsiteX43" fmla="*/ 720 w 1155"/>
                <a:gd name="connsiteY43" fmla="*/ 25 h 814"/>
                <a:gd name="connsiteX44" fmla="*/ 718 w 1155"/>
                <a:gd name="connsiteY44" fmla="*/ 20 h 814"/>
                <a:gd name="connsiteX45" fmla="*/ 716 w 1155"/>
                <a:gd name="connsiteY45" fmla="*/ 14 h 814"/>
                <a:gd name="connsiteX46" fmla="*/ 713 w 1155"/>
                <a:gd name="connsiteY46" fmla="*/ 9 h 814"/>
                <a:gd name="connsiteX47" fmla="*/ 708 w 1155"/>
                <a:gd name="connsiteY47" fmla="*/ 6 h 814"/>
                <a:gd name="connsiteX48" fmla="*/ 702 w 1155"/>
                <a:gd name="connsiteY48" fmla="*/ 2 h 814"/>
                <a:gd name="connsiteX49" fmla="*/ 697 w 1155"/>
                <a:gd name="connsiteY49" fmla="*/ 1 h 814"/>
                <a:gd name="connsiteX50" fmla="*/ 690 w 1155"/>
                <a:gd name="connsiteY50" fmla="*/ 0 h 814"/>
                <a:gd name="connsiteX51" fmla="*/ 667 w 1155"/>
                <a:gd name="connsiteY51" fmla="*/ 2 h 814"/>
                <a:gd name="connsiteX52" fmla="*/ 644 w 1155"/>
                <a:gd name="connsiteY52" fmla="*/ 6 h 814"/>
                <a:gd name="connsiteX53" fmla="*/ 623 w 1155"/>
                <a:gd name="connsiteY53" fmla="*/ 13 h 814"/>
                <a:gd name="connsiteX54" fmla="*/ 602 w 1155"/>
                <a:gd name="connsiteY54" fmla="*/ 20 h 814"/>
                <a:gd name="connsiteX55" fmla="*/ 583 w 1155"/>
                <a:gd name="connsiteY55" fmla="*/ 28 h 814"/>
                <a:gd name="connsiteX56" fmla="*/ 565 w 1155"/>
                <a:gd name="connsiteY56" fmla="*/ 38 h 814"/>
                <a:gd name="connsiteX57" fmla="*/ 548 w 1155"/>
                <a:gd name="connsiteY57" fmla="*/ 48 h 814"/>
                <a:gd name="connsiteX58" fmla="*/ 532 w 1155"/>
                <a:gd name="connsiteY58" fmla="*/ 60 h 814"/>
                <a:gd name="connsiteX59" fmla="*/ 517 w 1155"/>
                <a:gd name="connsiteY59" fmla="*/ 71 h 814"/>
                <a:gd name="connsiteX60" fmla="*/ 504 w 1155"/>
                <a:gd name="connsiteY60" fmla="*/ 83 h 814"/>
                <a:gd name="connsiteX61" fmla="*/ 492 w 1155"/>
                <a:gd name="connsiteY61" fmla="*/ 93 h 814"/>
                <a:gd name="connsiteX62" fmla="*/ 481 w 1155"/>
                <a:gd name="connsiteY62" fmla="*/ 105 h 814"/>
                <a:gd name="connsiteX63" fmla="*/ 472 w 1155"/>
                <a:gd name="connsiteY63" fmla="*/ 115 h 814"/>
                <a:gd name="connsiteX64" fmla="*/ 464 w 1155"/>
                <a:gd name="connsiteY64" fmla="*/ 124 h 814"/>
                <a:gd name="connsiteX65" fmla="*/ 457 w 1155"/>
                <a:gd name="connsiteY65" fmla="*/ 134 h 814"/>
                <a:gd name="connsiteX66" fmla="*/ 451 w 1155"/>
                <a:gd name="connsiteY66" fmla="*/ 140 h 814"/>
                <a:gd name="connsiteX67" fmla="*/ 415 w 1155"/>
                <a:gd name="connsiteY67" fmla="*/ 145 h 814"/>
                <a:gd name="connsiteX68" fmla="*/ 379 w 1155"/>
                <a:gd name="connsiteY68" fmla="*/ 152 h 814"/>
                <a:gd name="connsiteX69" fmla="*/ 344 w 1155"/>
                <a:gd name="connsiteY69" fmla="*/ 160 h 814"/>
                <a:gd name="connsiteX70" fmla="*/ 311 w 1155"/>
                <a:gd name="connsiteY70" fmla="*/ 168 h 814"/>
                <a:gd name="connsiteX71" fmla="*/ 277 w 1155"/>
                <a:gd name="connsiteY71" fmla="*/ 177 h 814"/>
                <a:gd name="connsiteX72" fmla="*/ 245 w 1155"/>
                <a:gd name="connsiteY72" fmla="*/ 189 h 814"/>
                <a:gd name="connsiteX73" fmla="*/ 215 w 1155"/>
                <a:gd name="connsiteY73" fmla="*/ 200 h 814"/>
                <a:gd name="connsiteX74" fmla="*/ 185 w 1155"/>
                <a:gd name="connsiteY74" fmla="*/ 213 h 814"/>
                <a:gd name="connsiteX75" fmla="*/ 158 w 1155"/>
                <a:gd name="connsiteY75" fmla="*/ 227 h 814"/>
                <a:gd name="connsiteX76" fmla="*/ 131 w 1155"/>
                <a:gd name="connsiteY76" fmla="*/ 242 h 814"/>
                <a:gd name="connsiteX77" fmla="*/ 106 w 1155"/>
                <a:gd name="connsiteY77" fmla="*/ 257 h 814"/>
                <a:gd name="connsiteX78" fmla="*/ 83 w 1155"/>
                <a:gd name="connsiteY78" fmla="*/ 273 h 814"/>
                <a:gd name="connsiteX79" fmla="*/ 61 w 1155"/>
                <a:gd name="connsiteY79" fmla="*/ 290 h 814"/>
                <a:gd name="connsiteX80" fmla="*/ 40 w 1155"/>
                <a:gd name="connsiteY80" fmla="*/ 307 h 814"/>
                <a:gd name="connsiteX81" fmla="*/ 22 w 1155"/>
                <a:gd name="connsiteY81" fmla="*/ 326 h 814"/>
                <a:gd name="connsiteX82" fmla="*/ 6 w 1155"/>
                <a:gd name="connsiteY82" fmla="*/ 345 h 814"/>
                <a:gd name="connsiteX83" fmla="*/ 3 w 1155"/>
                <a:gd name="connsiteY83" fmla="*/ 350 h 814"/>
                <a:gd name="connsiteX84" fmla="*/ 1 w 1155"/>
                <a:gd name="connsiteY84" fmla="*/ 354 h 814"/>
                <a:gd name="connsiteX85" fmla="*/ 0 w 1155"/>
                <a:gd name="connsiteY85" fmla="*/ 359 h 814"/>
                <a:gd name="connsiteX86" fmla="*/ 0 w 1155"/>
                <a:gd name="connsiteY86" fmla="*/ 364 h 814"/>
                <a:gd name="connsiteX87" fmla="*/ 0 w 1155"/>
                <a:gd name="connsiteY87" fmla="*/ 379 h 814"/>
                <a:gd name="connsiteX88" fmla="*/ 0 w 1155"/>
                <a:gd name="connsiteY88" fmla="*/ 383 h 814"/>
                <a:gd name="connsiteX89" fmla="*/ 1 w 1155"/>
                <a:gd name="connsiteY89" fmla="*/ 388 h 814"/>
                <a:gd name="connsiteX90" fmla="*/ 3 w 1155"/>
                <a:gd name="connsiteY90" fmla="*/ 392 h 814"/>
                <a:gd name="connsiteX91" fmla="*/ 6 w 1155"/>
                <a:gd name="connsiteY91" fmla="*/ 396 h 814"/>
                <a:gd name="connsiteX92" fmla="*/ 20 w 1155"/>
                <a:gd name="connsiteY92" fmla="*/ 413 h 814"/>
                <a:gd name="connsiteX93" fmla="*/ 36 w 1155"/>
                <a:gd name="connsiteY93" fmla="*/ 429 h 814"/>
                <a:gd name="connsiteX94" fmla="*/ 53 w 1155"/>
                <a:gd name="connsiteY94" fmla="*/ 447 h 814"/>
                <a:gd name="connsiteX95" fmla="*/ 73 w 1155"/>
                <a:gd name="connsiteY95" fmla="*/ 463 h 814"/>
                <a:gd name="connsiteX96" fmla="*/ 92 w 1155"/>
                <a:gd name="connsiteY96" fmla="*/ 478 h 814"/>
                <a:gd name="connsiteX97" fmla="*/ 115 w 1155"/>
                <a:gd name="connsiteY97" fmla="*/ 493 h 814"/>
                <a:gd name="connsiteX98" fmla="*/ 138 w 1155"/>
                <a:gd name="connsiteY98" fmla="*/ 508 h 814"/>
                <a:gd name="connsiteX99" fmla="*/ 162 w 1155"/>
                <a:gd name="connsiteY99" fmla="*/ 521 h 814"/>
                <a:gd name="connsiteX100" fmla="*/ 189 w 1155"/>
                <a:gd name="connsiteY100" fmla="*/ 535 h 814"/>
                <a:gd name="connsiteX101" fmla="*/ 216 w 1155"/>
                <a:gd name="connsiteY101" fmla="*/ 547 h 814"/>
                <a:gd name="connsiteX102" fmla="*/ 244 w 1155"/>
                <a:gd name="connsiteY102" fmla="*/ 558 h 814"/>
                <a:gd name="connsiteX103" fmla="*/ 274 w 1155"/>
                <a:gd name="connsiteY103" fmla="*/ 569 h 814"/>
                <a:gd name="connsiteX104" fmla="*/ 305 w 1155"/>
                <a:gd name="connsiteY104" fmla="*/ 579 h 814"/>
                <a:gd name="connsiteX105" fmla="*/ 337 w 1155"/>
                <a:gd name="connsiteY105" fmla="*/ 587 h 814"/>
                <a:gd name="connsiteX106" fmla="*/ 370 w 1155"/>
                <a:gd name="connsiteY106" fmla="*/ 594 h 814"/>
                <a:gd name="connsiteX107" fmla="*/ 404 w 1155"/>
                <a:gd name="connsiteY107" fmla="*/ 600 h 814"/>
                <a:gd name="connsiteX108" fmla="*/ 357 w 1155"/>
                <a:gd name="connsiteY108" fmla="*/ 734 h 814"/>
                <a:gd name="connsiteX109" fmla="*/ 271 w 1155"/>
                <a:gd name="connsiteY109" fmla="*/ 688 h 814"/>
                <a:gd name="connsiteX110" fmla="*/ 265 w 1155"/>
                <a:gd name="connsiteY110" fmla="*/ 686 h 814"/>
                <a:gd name="connsiteX111" fmla="*/ 260 w 1155"/>
                <a:gd name="connsiteY111" fmla="*/ 685 h 814"/>
                <a:gd name="connsiteX112" fmla="*/ 254 w 1155"/>
                <a:gd name="connsiteY112" fmla="*/ 686 h 814"/>
                <a:gd name="connsiteX113" fmla="*/ 250 w 1155"/>
                <a:gd name="connsiteY113" fmla="*/ 687 h 814"/>
                <a:gd name="connsiteX114" fmla="*/ 245 w 1155"/>
                <a:gd name="connsiteY114" fmla="*/ 689 h 814"/>
                <a:gd name="connsiteX115" fmla="*/ 241 w 1155"/>
                <a:gd name="connsiteY115" fmla="*/ 692 h 814"/>
                <a:gd name="connsiteX116" fmla="*/ 237 w 1155"/>
                <a:gd name="connsiteY116" fmla="*/ 696 h 814"/>
                <a:gd name="connsiteX117" fmla="*/ 234 w 1155"/>
                <a:gd name="connsiteY117" fmla="*/ 701 h 814"/>
                <a:gd name="connsiteX118" fmla="*/ 230 w 1155"/>
                <a:gd name="connsiteY118" fmla="*/ 711 h 814"/>
                <a:gd name="connsiteX119" fmla="*/ 231 w 1155"/>
                <a:gd name="connsiteY119" fmla="*/ 722 h 814"/>
                <a:gd name="connsiteX120" fmla="*/ 236 w 1155"/>
                <a:gd name="connsiteY120" fmla="*/ 731 h 814"/>
                <a:gd name="connsiteX121" fmla="*/ 360 w 1155"/>
                <a:gd name="connsiteY121" fmla="*/ 798 h 814"/>
                <a:gd name="connsiteX122" fmla="*/ 388 w 1155"/>
                <a:gd name="connsiteY122" fmla="*/ 813 h 814"/>
                <a:gd name="connsiteX123" fmla="*/ 398 w 1155"/>
                <a:gd name="connsiteY123" fmla="*/ 783 h 814"/>
                <a:gd name="connsiteX124" fmla="*/ 459 w 1155"/>
                <a:gd name="connsiteY124" fmla="*/ 605 h 814"/>
                <a:gd name="connsiteX125" fmla="*/ 476 w 1155"/>
                <a:gd name="connsiteY125" fmla="*/ 607 h 814"/>
                <a:gd name="connsiteX126" fmla="*/ 493 w 1155"/>
                <a:gd name="connsiteY126" fmla="*/ 608 h 814"/>
                <a:gd name="connsiteX127" fmla="*/ 509 w 1155"/>
                <a:gd name="connsiteY127" fmla="*/ 608 h 814"/>
                <a:gd name="connsiteX128" fmla="*/ 526 w 1155"/>
                <a:gd name="connsiteY128" fmla="*/ 608 h 814"/>
                <a:gd name="connsiteX129" fmla="*/ 543 w 1155"/>
                <a:gd name="connsiteY129" fmla="*/ 608 h 814"/>
                <a:gd name="connsiteX130" fmla="*/ 561 w 1155"/>
                <a:gd name="connsiteY130" fmla="*/ 608 h 814"/>
                <a:gd name="connsiteX131" fmla="*/ 578 w 1155"/>
                <a:gd name="connsiteY131" fmla="*/ 607 h 814"/>
                <a:gd name="connsiteX132" fmla="*/ 595 w 1155"/>
                <a:gd name="connsiteY132" fmla="*/ 605 h 814"/>
                <a:gd name="connsiteX133" fmla="*/ 596 w 1155"/>
                <a:gd name="connsiteY133" fmla="*/ 605 h 814"/>
                <a:gd name="connsiteX134" fmla="*/ 598 w 1155"/>
                <a:gd name="connsiteY134" fmla="*/ 605 h 814"/>
                <a:gd name="connsiteX135" fmla="*/ 599 w 1155"/>
                <a:gd name="connsiteY135" fmla="*/ 605 h 814"/>
                <a:gd name="connsiteX136" fmla="*/ 600 w 1155"/>
                <a:gd name="connsiteY136" fmla="*/ 605 h 814"/>
                <a:gd name="connsiteX137" fmla="*/ 601 w 1155"/>
                <a:gd name="connsiteY137" fmla="*/ 607 h 814"/>
                <a:gd name="connsiteX138" fmla="*/ 601 w 1155"/>
                <a:gd name="connsiteY138" fmla="*/ 607 h 814"/>
                <a:gd name="connsiteX139" fmla="*/ 601 w 1155"/>
                <a:gd name="connsiteY139" fmla="*/ 608 h 814"/>
                <a:gd name="connsiteX140" fmla="*/ 602 w 1155"/>
                <a:gd name="connsiteY140" fmla="*/ 609 h 814"/>
                <a:gd name="connsiteX141" fmla="*/ 686 w 1155"/>
                <a:gd name="connsiteY141" fmla="*/ 733 h 814"/>
                <a:gd name="connsiteX142" fmla="*/ 598 w 1155"/>
                <a:gd name="connsiteY142" fmla="*/ 760 h 814"/>
                <a:gd name="connsiteX143" fmla="*/ 588 w 1155"/>
                <a:gd name="connsiteY143" fmla="*/ 764 h 814"/>
                <a:gd name="connsiteX144" fmla="*/ 581 w 1155"/>
                <a:gd name="connsiteY144" fmla="*/ 772 h 814"/>
                <a:gd name="connsiteX145" fmla="*/ 579 w 1155"/>
                <a:gd name="connsiteY145" fmla="*/ 783 h 814"/>
                <a:gd name="connsiteX146" fmla="*/ 579 w 1155"/>
                <a:gd name="connsiteY146" fmla="*/ 793 h 814"/>
                <a:gd name="connsiteX147" fmla="*/ 581 w 1155"/>
                <a:gd name="connsiteY147" fmla="*/ 799 h 814"/>
                <a:gd name="connsiteX148" fmla="*/ 585 w 1155"/>
                <a:gd name="connsiteY148" fmla="*/ 803 h 814"/>
                <a:gd name="connsiteX149" fmla="*/ 588 w 1155"/>
                <a:gd name="connsiteY149" fmla="*/ 807 h 814"/>
                <a:gd name="connsiteX150" fmla="*/ 593 w 1155"/>
                <a:gd name="connsiteY150" fmla="*/ 809 h 814"/>
                <a:gd name="connsiteX151" fmla="*/ 598 w 1155"/>
                <a:gd name="connsiteY151" fmla="*/ 811 h 814"/>
                <a:gd name="connsiteX152" fmla="*/ 602 w 1155"/>
                <a:gd name="connsiteY152" fmla="*/ 813 h 814"/>
                <a:gd name="connsiteX153" fmla="*/ 608 w 1155"/>
                <a:gd name="connsiteY153" fmla="*/ 814 h 814"/>
                <a:gd name="connsiteX154" fmla="*/ 614 w 1155"/>
                <a:gd name="connsiteY154" fmla="*/ 813 h 814"/>
                <a:gd name="connsiteX155" fmla="*/ 614 w 1155"/>
                <a:gd name="connsiteY155" fmla="*/ 813 h 814"/>
                <a:gd name="connsiteX156" fmla="*/ 738 w 1155"/>
                <a:gd name="connsiteY156" fmla="*/ 776 h 814"/>
                <a:gd name="connsiteX157" fmla="*/ 775 w 1155"/>
                <a:gd name="connsiteY157" fmla="*/ 764 h 814"/>
                <a:gd name="connsiteX158" fmla="*/ 753 w 1155"/>
                <a:gd name="connsiteY158" fmla="*/ 733 h 814"/>
                <a:gd name="connsiteX159" fmla="*/ 661 w 1155"/>
                <a:gd name="connsiteY159" fmla="*/ 597 h 814"/>
                <a:gd name="connsiteX160" fmla="*/ 680 w 1155"/>
                <a:gd name="connsiteY160" fmla="*/ 594 h 814"/>
                <a:gd name="connsiteX161" fmla="*/ 699 w 1155"/>
                <a:gd name="connsiteY161" fmla="*/ 590 h 814"/>
                <a:gd name="connsiteX162" fmla="*/ 717 w 1155"/>
                <a:gd name="connsiteY162" fmla="*/ 586 h 814"/>
                <a:gd name="connsiteX163" fmla="*/ 736 w 1155"/>
                <a:gd name="connsiteY163" fmla="*/ 581 h 814"/>
                <a:gd name="connsiteX164" fmla="*/ 754 w 1155"/>
                <a:gd name="connsiteY164" fmla="*/ 577 h 814"/>
                <a:gd name="connsiteX165" fmla="*/ 771 w 1155"/>
                <a:gd name="connsiteY165" fmla="*/ 571 h 814"/>
                <a:gd name="connsiteX166" fmla="*/ 789 w 1155"/>
                <a:gd name="connsiteY166" fmla="*/ 565 h 814"/>
                <a:gd name="connsiteX167" fmla="*/ 806 w 1155"/>
                <a:gd name="connsiteY167" fmla="*/ 558 h 814"/>
                <a:gd name="connsiteX168" fmla="*/ 822 w 1155"/>
                <a:gd name="connsiteY168" fmla="*/ 552 h 814"/>
                <a:gd name="connsiteX169" fmla="*/ 838 w 1155"/>
                <a:gd name="connsiteY169" fmla="*/ 546 h 814"/>
                <a:gd name="connsiteX170" fmla="*/ 854 w 1155"/>
                <a:gd name="connsiteY170" fmla="*/ 537 h 814"/>
                <a:gd name="connsiteX171" fmla="*/ 869 w 1155"/>
                <a:gd name="connsiteY171" fmla="*/ 529 h 814"/>
                <a:gd name="connsiteX172" fmla="*/ 883 w 1155"/>
                <a:gd name="connsiteY172" fmla="*/ 523 h 814"/>
                <a:gd name="connsiteX173" fmla="*/ 897 w 1155"/>
                <a:gd name="connsiteY173" fmla="*/ 513 h 814"/>
                <a:gd name="connsiteX174" fmla="*/ 911 w 1155"/>
                <a:gd name="connsiteY174" fmla="*/ 505 h 814"/>
                <a:gd name="connsiteX175" fmla="*/ 923 w 1155"/>
                <a:gd name="connsiteY175" fmla="*/ 496 h 814"/>
                <a:gd name="connsiteX176" fmla="*/ 929 w 1155"/>
                <a:gd name="connsiteY176" fmla="*/ 504 h 814"/>
                <a:gd name="connsiteX177" fmla="*/ 936 w 1155"/>
                <a:gd name="connsiteY177" fmla="*/ 513 h 814"/>
                <a:gd name="connsiteX178" fmla="*/ 944 w 1155"/>
                <a:gd name="connsiteY178" fmla="*/ 523 h 814"/>
                <a:gd name="connsiteX179" fmla="*/ 953 w 1155"/>
                <a:gd name="connsiteY179" fmla="*/ 532 h 814"/>
                <a:gd name="connsiteX180" fmla="*/ 964 w 1155"/>
                <a:gd name="connsiteY180" fmla="*/ 542 h 814"/>
                <a:gd name="connsiteX181" fmla="*/ 974 w 1155"/>
                <a:gd name="connsiteY181" fmla="*/ 551 h 814"/>
                <a:gd name="connsiteX182" fmla="*/ 986 w 1155"/>
                <a:gd name="connsiteY182" fmla="*/ 562 h 814"/>
                <a:gd name="connsiteX183" fmla="*/ 998 w 1155"/>
                <a:gd name="connsiteY183" fmla="*/ 571 h 814"/>
                <a:gd name="connsiteX184" fmla="*/ 1012 w 1155"/>
                <a:gd name="connsiteY184" fmla="*/ 580 h 814"/>
                <a:gd name="connsiteX185" fmla="*/ 1026 w 1155"/>
                <a:gd name="connsiteY185" fmla="*/ 588 h 814"/>
                <a:gd name="connsiteX186" fmla="*/ 1041 w 1155"/>
                <a:gd name="connsiteY186" fmla="*/ 596 h 814"/>
                <a:gd name="connsiteX187" fmla="*/ 1056 w 1155"/>
                <a:gd name="connsiteY187" fmla="*/ 603 h 814"/>
                <a:gd name="connsiteX188" fmla="*/ 1073 w 1155"/>
                <a:gd name="connsiteY188" fmla="*/ 608 h 814"/>
                <a:gd name="connsiteX189" fmla="*/ 1090 w 1155"/>
                <a:gd name="connsiteY189" fmla="*/ 612 h 814"/>
                <a:gd name="connsiteX190" fmla="*/ 1108 w 1155"/>
                <a:gd name="connsiteY190" fmla="*/ 615 h 814"/>
                <a:gd name="connsiteX191" fmla="*/ 1126 w 1155"/>
                <a:gd name="connsiteY191" fmla="*/ 616 h 814"/>
                <a:gd name="connsiteX192" fmla="*/ 1133 w 1155"/>
                <a:gd name="connsiteY192" fmla="*/ 615 h 814"/>
                <a:gd name="connsiteX193" fmla="*/ 1139 w 1155"/>
                <a:gd name="connsiteY193" fmla="*/ 612 h 814"/>
                <a:gd name="connsiteX194" fmla="*/ 1144 w 1155"/>
                <a:gd name="connsiteY194" fmla="*/ 609 h 814"/>
                <a:gd name="connsiteX195" fmla="*/ 1149 w 1155"/>
                <a:gd name="connsiteY195" fmla="*/ 604 h 814"/>
                <a:gd name="connsiteX196" fmla="*/ 1153 w 1155"/>
                <a:gd name="connsiteY196" fmla="*/ 598 h 814"/>
                <a:gd name="connsiteX197" fmla="*/ 1155 w 1155"/>
                <a:gd name="connsiteY197" fmla="*/ 592 h 814"/>
                <a:gd name="connsiteX198" fmla="*/ 1155 w 1155"/>
                <a:gd name="connsiteY198" fmla="*/ 585 h 814"/>
                <a:gd name="connsiteX199" fmla="*/ 1154 w 1155"/>
                <a:gd name="connsiteY199" fmla="*/ 578 h 814"/>
                <a:gd name="connsiteX200" fmla="*/ 1086 w 1155"/>
                <a:gd name="connsiteY200" fmla="*/ 376 h 814"/>
                <a:gd name="connsiteX0" fmla="*/ 236 w 1155"/>
                <a:gd name="connsiteY0" fmla="*/ 731 h 814"/>
                <a:gd name="connsiteX1" fmla="*/ 360 w 1155"/>
                <a:gd name="connsiteY1" fmla="*/ 798 h 814"/>
                <a:gd name="connsiteX2" fmla="*/ 388 w 1155"/>
                <a:gd name="connsiteY2" fmla="*/ 813 h 814"/>
                <a:gd name="connsiteX3" fmla="*/ 398 w 1155"/>
                <a:gd name="connsiteY3" fmla="*/ 783 h 814"/>
                <a:gd name="connsiteX4" fmla="*/ 459 w 1155"/>
                <a:gd name="connsiteY4" fmla="*/ 605 h 814"/>
                <a:gd name="connsiteX5" fmla="*/ 476 w 1155"/>
                <a:gd name="connsiteY5" fmla="*/ 607 h 814"/>
                <a:gd name="connsiteX6" fmla="*/ 493 w 1155"/>
                <a:gd name="connsiteY6" fmla="*/ 608 h 814"/>
                <a:gd name="connsiteX7" fmla="*/ 509 w 1155"/>
                <a:gd name="connsiteY7" fmla="*/ 608 h 814"/>
                <a:gd name="connsiteX8" fmla="*/ 526 w 1155"/>
                <a:gd name="connsiteY8" fmla="*/ 608 h 814"/>
                <a:gd name="connsiteX9" fmla="*/ 543 w 1155"/>
                <a:gd name="connsiteY9" fmla="*/ 608 h 814"/>
                <a:gd name="connsiteX10" fmla="*/ 561 w 1155"/>
                <a:gd name="connsiteY10" fmla="*/ 608 h 814"/>
                <a:gd name="connsiteX11" fmla="*/ 578 w 1155"/>
                <a:gd name="connsiteY11" fmla="*/ 607 h 814"/>
                <a:gd name="connsiteX12" fmla="*/ 595 w 1155"/>
                <a:gd name="connsiteY12" fmla="*/ 605 h 814"/>
                <a:gd name="connsiteX13" fmla="*/ 596 w 1155"/>
                <a:gd name="connsiteY13" fmla="*/ 605 h 814"/>
                <a:gd name="connsiteX14" fmla="*/ 598 w 1155"/>
                <a:gd name="connsiteY14" fmla="*/ 605 h 814"/>
                <a:gd name="connsiteX15" fmla="*/ 599 w 1155"/>
                <a:gd name="connsiteY15" fmla="*/ 605 h 814"/>
                <a:gd name="connsiteX16" fmla="*/ 600 w 1155"/>
                <a:gd name="connsiteY16" fmla="*/ 605 h 814"/>
                <a:gd name="connsiteX17" fmla="*/ 601 w 1155"/>
                <a:gd name="connsiteY17" fmla="*/ 607 h 814"/>
                <a:gd name="connsiteX18" fmla="*/ 601 w 1155"/>
                <a:gd name="connsiteY18" fmla="*/ 607 h 814"/>
                <a:gd name="connsiteX19" fmla="*/ 601 w 1155"/>
                <a:gd name="connsiteY19" fmla="*/ 608 h 814"/>
                <a:gd name="connsiteX20" fmla="*/ 602 w 1155"/>
                <a:gd name="connsiteY20" fmla="*/ 609 h 814"/>
                <a:gd name="connsiteX21" fmla="*/ 686 w 1155"/>
                <a:gd name="connsiteY21" fmla="*/ 733 h 814"/>
                <a:gd name="connsiteX22" fmla="*/ 598 w 1155"/>
                <a:gd name="connsiteY22" fmla="*/ 760 h 814"/>
                <a:gd name="connsiteX23" fmla="*/ 588 w 1155"/>
                <a:gd name="connsiteY23" fmla="*/ 764 h 814"/>
                <a:gd name="connsiteX24" fmla="*/ 581 w 1155"/>
                <a:gd name="connsiteY24" fmla="*/ 772 h 814"/>
                <a:gd name="connsiteX25" fmla="*/ 579 w 1155"/>
                <a:gd name="connsiteY25" fmla="*/ 783 h 814"/>
                <a:gd name="connsiteX26" fmla="*/ 579 w 1155"/>
                <a:gd name="connsiteY26" fmla="*/ 793 h 814"/>
                <a:gd name="connsiteX27" fmla="*/ 581 w 1155"/>
                <a:gd name="connsiteY27" fmla="*/ 799 h 814"/>
                <a:gd name="connsiteX28" fmla="*/ 585 w 1155"/>
                <a:gd name="connsiteY28" fmla="*/ 803 h 814"/>
                <a:gd name="connsiteX29" fmla="*/ 588 w 1155"/>
                <a:gd name="connsiteY29" fmla="*/ 807 h 814"/>
                <a:gd name="connsiteX30" fmla="*/ 593 w 1155"/>
                <a:gd name="connsiteY30" fmla="*/ 809 h 814"/>
                <a:gd name="connsiteX31" fmla="*/ 598 w 1155"/>
                <a:gd name="connsiteY31" fmla="*/ 811 h 814"/>
                <a:gd name="connsiteX32" fmla="*/ 602 w 1155"/>
                <a:gd name="connsiteY32" fmla="*/ 813 h 814"/>
                <a:gd name="connsiteX33" fmla="*/ 608 w 1155"/>
                <a:gd name="connsiteY33" fmla="*/ 814 h 814"/>
                <a:gd name="connsiteX34" fmla="*/ 614 w 1155"/>
                <a:gd name="connsiteY34" fmla="*/ 813 h 814"/>
                <a:gd name="connsiteX35" fmla="*/ 614 w 1155"/>
                <a:gd name="connsiteY35" fmla="*/ 813 h 814"/>
                <a:gd name="connsiteX36" fmla="*/ 738 w 1155"/>
                <a:gd name="connsiteY36" fmla="*/ 776 h 814"/>
                <a:gd name="connsiteX37" fmla="*/ 775 w 1155"/>
                <a:gd name="connsiteY37" fmla="*/ 764 h 814"/>
                <a:gd name="connsiteX38" fmla="*/ 753 w 1155"/>
                <a:gd name="connsiteY38" fmla="*/ 733 h 814"/>
                <a:gd name="connsiteX39" fmla="*/ 661 w 1155"/>
                <a:gd name="connsiteY39" fmla="*/ 597 h 814"/>
                <a:gd name="connsiteX40" fmla="*/ 680 w 1155"/>
                <a:gd name="connsiteY40" fmla="*/ 594 h 814"/>
                <a:gd name="connsiteX41" fmla="*/ 699 w 1155"/>
                <a:gd name="connsiteY41" fmla="*/ 590 h 814"/>
                <a:gd name="connsiteX42" fmla="*/ 717 w 1155"/>
                <a:gd name="connsiteY42" fmla="*/ 586 h 814"/>
                <a:gd name="connsiteX43" fmla="*/ 736 w 1155"/>
                <a:gd name="connsiteY43" fmla="*/ 581 h 814"/>
                <a:gd name="connsiteX44" fmla="*/ 754 w 1155"/>
                <a:gd name="connsiteY44" fmla="*/ 577 h 814"/>
                <a:gd name="connsiteX45" fmla="*/ 771 w 1155"/>
                <a:gd name="connsiteY45" fmla="*/ 571 h 814"/>
                <a:gd name="connsiteX46" fmla="*/ 789 w 1155"/>
                <a:gd name="connsiteY46" fmla="*/ 565 h 814"/>
                <a:gd name="connsiteX47" fmla="*/ 806 w 1155"/>
                <a:gd name="connsiteY47" fmla="*/ 558 h 814"/>
                <a:gd name="connsiteX48" fmla="*/ 822 w 1155"/>
                <a:gd name="connsiteY48" fmla="*/ 552 h 814"/>
                <a:gd name="connsiteX49" fmla="*/ 838 w 1155"/>
                <a:gd name="connsiteY49" fmla="*/ 546 h 814"/>
                <a:gd name="connsiteX50" fmla="*/ 854 w 1155"/>
                <a:gd name="connsiteY50" fmla="*/ 537 h 814"/>
                <a:gd name="connsiteX51" fmla="*/ 869 w 1155"/>
                <a:gd name="connsiteY51" fmla="*/ 529 h 814"/>
                <a:gd name="connsiteX52" fmla="*/ 883 w 1155"/>
                <a:gd name="connsiteY52" fmla="*/ 523 h 814"/>
                <a:gd name="connsiteX53" fmla="*/ 897 w 1155"/>
                <a:gd name="connsiteY53" fmla="*/ 513 h 814"/>
                <a:gd name="connsiteX54" fmla="*/ 911 w 1155"/>
                <a:gd name="connsiteY54" fmla="*/ 505 h 814"/>
                <a:gd name="connsiteX55" fmla="*/ 923 w 1155"/>
                <a:gd name="connsiteY55" fmla="*/ 496 h 814"/>
                <a:gd name="connsiteX56" fmla="*/ 929 w 1155"/>
                <a:gd name="connsiteY56" fmla="*/ 504 h 814"/>
                <a:gd name="connsiteX57" fmla="*/ 936 w 1155"/>
                <a:gd name="connsiteY57" fmla="*/ 513 h 814"/>
                <a:gd name="connsiteX58" fmla="*/ 944 w 1155"/>
                <a:gd name="connsiteY58" fmla="*/ 523 h 814"/>
                <a:gd name="connsiteX59" fmla="*/ 953 w 1155"/>
                <a:gd name="connsiteY59" fmla="*/ 532 h 814"/>
                <a:gd name="connsiteX60" fmla="*/ 964 w 1155"/>
                <a:gd name="connsiteY60" fmla="*/ 542 h 814"/>
                <a:gd name="connsiteX61" fmla="*/ 974 w 1155"/>
                <a:gd name="connsiteY61" fmla="*/ 551 h 814"/>
                <a:gd name="connsiteX62" fmla="*/ 986 w 1155"/>
                <a:gd name="connsiteY62" fmla="*/ 562 h 814"/>
                <a:gd name="connsiteX63" fmla="*/ 998 w 1155"/>
                <a:gd name="connsiteY63" fmla="*/ 571 h 814"/>
                <a:gd name="connsiteX64" fmla="*/ 1012 w 1155"/>
                <a:gd name="connsiteY64" fmla="*/ 580 h 814"/>
                <a:gd name="connsiteX65" fmla="*/ 1026 w 1155"/>
                <a:gd name="connsiteY65" fmla="*/ 588 h 814"/>
                <a:gd name="connsiteX66" fmla="*/ 1041 w 1155"/>
                <a:gd name="connsiteY66" fmla="*/ 596 h 814"/>
                <a:gd name="connsiteX67" fmla="*/ 1056 w 1155"/>
                <a:gd name="connsiteY67" fmla="*/ 603 h 814"/>
                <a:gd name="connsiteX68" fmla="*/ 1073 w 1155"/>
                <a:gd name="connsiteY68" fmla="*/ 608 h 814"/>
                <a:gd name="connsiteX69" fmla="*/ 1090 w 1155"/>
                <a:gd name="connsiteY69" fmla="*/ 612 h 814"/>
                <a:gd name="connsiteX70" fmla="*/ 1108 w 1155"/>
                <a:gd name="connsiteY70" fmla="*/ 615 h 814"/>
                <a:gd name="connsiteX71" fmla="*/ 1126 w 1155"/>
                <a:gd name="connsiteY71" fmla="*/ 616 h 814"/>
                <a:gd name="connsiteX72" fmla="*/ 1133 w 1155"/>
                <a:gd name="connsiteY72" fmla="*/ 615 h 814"/>
                <a:gd name="connsiteX73" fmla="*/ 1139 w 1155"/>
                <a:gd name="connsiteY73" fmla="*/ 612 h 814"/>
                <a:gd name="connsiteX74" fmla="*/ 1144 w 1155"/>
                <a:gd name="connsiteY74" fmla="*/ 609 h 814"/>
                <a:gd name="connsiteX75" fmla="*/ 1149 w 1155"/>
                <a:gd name="connsiteY75" fmla="*/ 604 h 814"/>
                <a:gd name="connsiteX76" fmla="*/ 1153 w 1155"/>
                <a:gd name="connsiteY76" fmla="*/ 598 h 814"/>
                <a:gd name="connsiteX77" fmla="*/ 1155 w 1155"/>
                <a:gd name="connsiteY77" fmla="*/ 592 h 814"/>
                <a:gd name="connsiteX78" fmla="*/ 1155 w 1155"/>
                <a:gd name="connsiteY78" fmla="*/ 585 h 814"/>
                <a:gd name="connsiteX79" fmla="*/ 1154 w 1155"/>
                <a:gd name="connsiteY79" fmla="*/ 578 h 814"/>
                <a:gd name="connsiteX80" fmla="*/ 1086 w 1155"/>
                <a:gd name="connsiteY80" fmla="*/ 376 h 814"/>
                <a:gd name="connsiteX81" fmla="*/ 1154 w 1155"/>
                <a:gd name="connsiteY81" fmla="*/ 166 h 814"/>
                <a:gd name="connsiteX82" fmla="*/ 1155 w 1155"/>
                <a:gd name="connsiteY82" fmla="*/ 159 h 814"/>
                <a:gd name="connsiteX83" fmla="*/ 1155 w 1155"/>
                <a:gd name="connsiteY83" fmla="*/ 152 h 814"/>
                <a:gd name="connsiteX84" fmla="*/ 1153 w 1155"/>
                <a:gd name="connsiteY84" fmla="*/ 146 h 814"/>
                <a:gd name="connsiteX85" fmla="*/ 1149 w 1155"/>
                <a:gd name="connsiteY85" fmla="*/ 140 h 814"/>
                <a:gd name="connsiteX86" fmla="*/ 1144 w 1155"/>
                <a:gd name="connsiteY86" fmla="*/ 135 h 814"/>
                <a:gd name="connsiteX87" fmla="*/ 1139 w 1155"/>
                <a:gd name="connsiteY87" fmla="*/ 131 h 814"/>
                <a:gd name="connsiteX88" fmla="*/ 1133 w 1155"/>
                <a:gd name="connsiteY88" fmla="*/ 129 h 814"/>
                <a:gd name="connsiteX89" fmla="*/ 1126 w 1155"/>
                <a:gd name="connsiteY89" fmla="*/ 128 h 814"/>
                <a:gd name="connsiteX90" fmla="*/ 1109 w 1155"/>
                <a:gd name="connsiteY90" fmla="*/ 129 h 814"/>
                <a:gd name="connsiteX91" fmla="*/ 1092 w 1155"/>
                <a:gd name="connsiteY91" fmla="*/ 131 h 814"/>
                <a:gd name="connsiteX92" fmla="*/ 1074 w 1155"/>
                <a:gd name="connsiteY92" fmla="*/ 135 h 814"/>
                <a:gd name="connsiteX93" fmla="*/ 1058 w 1155"/>
                <a:gd name="connsiteY93" fmla="*/ 140 h 814"/>
                <a:gd name="connsiteX94" fmla="*/ 1043 w 1155"/>
                <a:gd name="connsiteY94" fmla="*/ 146 h 814"/>
                <a:gd name="connsiteX95" fmla="*/ 1029 w 1155"/>
                <a:gd name="connsiteY95" fmla="*/ 153 h 814"/>
                <a:gd name="connsiteX96" fmla="*/ 1016 w 1155"/>
                <a:gd name="connsiteY96" fmla="*/ 161 h 814"/>
                <a:gd name="connsiteX97" fmla="*/ 1003 w 1155"/>
                <a:gd name="connsiteY97" fmla="*/ 169 h 814"/>
                <a:gd name="connsiteX98" fmla="*/ 990 w 1155"/>
                <a:gd name="connsiteY98" fmla="*/ 178 h 814"/>
                <a:gd name="connsiteX99" fmla="*/ 979 w 1155"/>
                <a:gd name="connsiteY99" fmla="*/ 189 h 814"/>
                <a:gd name="connsiteX100" fmla="*/ 968 w 1155"/>
                <a:gd name="connsiteY100" fmla="*/ 198 h 814"/>
                <a:gd name="connsiteX101" fmla="*/ 958 w 1155"/>
                <a:gd name="connsiteY101" fmla="*/ 207 h 814"/>
                <a:gd name="connsiteX102" fmla="*/ 950 w 1155"/>
                <a:gd name="connsiteY102" fmla="*/ 216 h 814"/>
                <a:gd name="connsiteX103" fmla="*/ 942 w 1155"/>
                <a:gd name="connsiteY103" fmla="*/ 226 h 814"/>
                <a:gd name="connsiteX104" fmla="*/ 934 w 1155"/>
                <a:gd name="connsiteY104" fmla="*/ 235 h 814"/>
                <a:gd name="connsiteX105" fmla="*/ 928 w 1155"/>
                <a:gd name="connsiteY105" fmla="*/ 243 h 814"/>
                <a:gd name="connsiteX106" fmla="*/ 918 w 1155"/>
                <a:gd name="connsiteY106" fmla="*/ 235 h 814"/>
                <a:gd name="connsiteX107" fmla="*/ 906 w 1155"/>
                <a:gd name="connsiteY107" fmla="*/ 227 h 814"/>
                <a:gd name="connsiteX108" fmla="*/ 895 w 1155"/>
                <a:gd name="connsiteY108" fmla="*/ 220 h 814"/>
                <a:gd name="connsiteX109" fmla="*/ 882 w 1155"/>
                <a:gd name="connsiteY109" fmla="*/ 213 h 814"/>
                <a:gd name="connsiteX110" fmla="*/ 869 w 1155"/>
                <a:gd name="connsiteY110" fmla="*/ 206 h 814"/>
                <a:gd name="connsiteX111" fmla="*/ 857 w 1155"/>
                <a:gd name="connsiteY111" fmla="*/ 199 h 814"/>
                <a:gd name="connsiteX112" fmla="*/ 843 w 1155"/>
                <a:gd name="connsiteY112" fmla="*/ 192 h 814"/>
                <a:gd name="connsiteX113" fmla="*/ 829 w 1155"/>
                <a:gd name="connsiteY113" fmla="*/ 186 h 814"/>
                <a:gd name="connsiteX114" fmla="*/ 815 w 1155"/>
                <a:gd name="connsiteY114" fmla="*/ 180 h 814"/>
                <a:gd name="connsiteX115" fmla="*/ 801 w 1155"/>
                <a:gd name="connsiteY115" fmla="*/ 175 h 814"/>
                <a:gd name="connsiteX116" fmla="*/ 786 w 1155"/>
                <a:gd name="connsiteY116" fmla="*/ 169 h 814"/>
                <a:gd name="connsiteX117" fmla="*/ 771 w 1155"/>
                <a:gd name="connsiteY117" fmla="*/ 165 h 814"/>
                <a:gd name="connsiteX118" fmla="*/ 756 w 1155"/>
                <a:gd name="connsiteY118" fmla="*/ 159 h 814"/>
                <a:gd name="connsiteX119" fmla="*/ 741 w 1155"/>
                <a:gd name="connsiteY119" fmla="*/ 155 h 814"/>
                <a:gd name="connsiteX120" fmla="*/ 725 w 1155"/>
                <a:gd name="connsiteY120" fmla="*/ 151 h 814"/>
                <a:gd name="connsiteX121" fmla="*/ 710 w 1155"/>
                <a:gd name="connsiteY121" fmla="*/ 147 h 814"/>
                <a:gd name="connsiteX122" fmla="*/ 720 w 1155"/>
                <a:gd name="connsiteY122" fmla="*/ 31 h 814"/>
                <a:gd name="connsiteX123" fmla="*/ 720 w 1155"/>
                <a:gd name="connsiteY123" fmla="*/ 25 h 814"/>
                <a:gd name="connsiteX124" fmla="*/ 718 w 1155"/>
                <a:gd name="connsiteY124" fmla="*/ 20 h 814"/>
                <a:gd name="connsiteX125" fmla="*/ 716 w 1155"/>
                <a:gd name="connsiteY125" fmla="*/ 14 h 814"/>
                <a:gd name="connsiteX126" fmla="*/ 713 w 1155"/>
                <a:gd name="connsiteY126" fmla="*/ 9 h 814"/>
                <a:gd name="connsiteX127" fmla="*/ 708 w 1155"/>
                <a:gd name="connsiteY127" fmla="*/ 6 h 814"/>
                <a:gd name="connsiteX128" fmla="*/ 702 w 1155"/>
                <a:gd name="connsiteY128" fmla="*/ 2 h 814"/>
                <a:gd name="connsiteX129" fmla="*/ 697 w 1155"/>
                <a:gd name="connsiteY129" fmla="*/ 1 h 814"/>
                <a:gd name="connsiteX130" fmla="*/ 690 w 1155"/>
                <a:gd name="connsiteY130" fmla="*/ 0 h 814"/>
                <a:gd name="connsiteX131" fmla="*/ 667 w 1155"/>
                <a:gd name="connsiteY131" fmla="*/ 2 h 814"/>
                <a:gd name="connsiteX132" fmla="*/ 644 w 1155"/>
                <a:gd name="connsiteY132" fmla="*/ 6 h 814"/>
                <a:gd name="connsiteX133" fmla="*/ 623 w 1155"/>
                <a:gd name="connsiteY133" fmla="*/ 13 h 814"/>
                <a:gd name="connsiteX134" fmla="*/ 602 w 1155"/>
                <a:gd name="connsiteY134" fmla="*/ 20 h 814"/>
                <a:gd name="connsiteX135" fmla="*/ 583 w 1155"/>
                <a:gd name="connsiteY135" fmla="*/ 28 h 814"/>
                <a:gd name="connsiteX136" fmla="*/ 565 w 1155"/>
                <a:gd name="connsiteY136" fmla="*/ 38 h 814"/>
                <a:gd name="connsiteX137" fmla="*/ 548 w 1155"/>
                <a:gd name="connsiteY137" fmla="*/ 48 h 814"/>
                <a:gd name="connsiteX138" fmla="*/ 532 w 1155"/>
                <a:gd name="connsiteY138" fmla="*/ 60 h 814"/>
                <a:gd name="connsiteX139" fmla="*/ 517 w 1155"/>
                <a:gd name="connsiteY139" fmla="*/ 71 h 814"/>
                <a:gd name="connsiteX140" fmla="*/ 504 w 1155"/>
                <a:gd name="connsiteY140" fmla="*/ 83 h 814"/>
                <a:gd name="connsiteX141" fmla="*/ 492 w 1155"/>
                <a:gd name="connsiteY141" fmla="*/ 93 h 814"/>
                <a:gd name="connsiteX142" fmla="*/ 481 w 1155"/>
                <a:gd name="connsiteY142" fmla="*/ 105 h 814"/>
                <a:gd name="connsiteX143" fmla="*/ 472 w 1155"/>
                <a:gd name="connsiteY143" fmla="*/ 115 h 814"/>
                <a:gd name="connsiteX144" fmla="*/ 464 w 1155"/>
                <a:gd name="connsiteY144" fmla="*/ 124 h 814"/>
                <a:gd name="connsiteX145" fmla="*/ 457 w 1155"/>
                <a:gd name="connsiteY145" fmla="*/ 134 h 814"/>
                <a:gd name="connsiteX146" fmla="*/ 451 w 1155"/>
                <a:gd name="connsiteY146" fmla="*/ 140 h 814"/>
                <a:gd name="connsiteX147" fmla="*/ 415 w 1155"/>
                <a:gd name="connsiteY147" fmla="*/ 145 h 814"/>
                <a:gd name="connsiteX148" fmla="*/ 379 w 1155"/>
                <a:gd name="connsiteY148" fmla="*/ 152 h 814"/>
                <a:gd name="connsiteX149" fmla="*/ 344 w 1155"/>
                <a:gd name="connsiteY149" fmla="*/ 160 h 814"/>
                <a:gd name="connsiteX150" fmla="*/ 311 w 1155"/>
                <a:gd name="connsiteY150" fmla="*/ 168 h 814"/>
                <a:gd name="connsiteX151" fmla="*/ 277 w 1155"/>
                <a:gd name="connsiteY151" fmla="*/ 177 h 814"/>
                <a:gd name="connsiteX152" fmla="*/ 245 w 1155"/>
                <a:gd name="connsiteY152" fmla="*/ 189 h 814"/>
                <a:gd name="connsiteX153" fmla="*/ 215 w 1155"/>
                <a:gd name="connsiteY153" fmla="*/ 200 h 814"/>
                <a:gd name="connsiteX154" fmla="*/ 185 w 1155"/>
                <a:gd name="connsiteY154" fmla="*/ 213 h 814"/>
                <a:gd name="connsiteX155" fmla="*/ 158 w 1155"/>
                <a:gd name="connsiteY155" fmla="*/ 227 h 814"/>
                <a:gd name="connsiteX156" fmla="*/ 131 w 1155"/>
                <a:gd name="connsiteY156" fmla="*/ 242 h 814"/>
                <a:gd name="connsiteX157" fmla="*/ 106 w 1155"/>
                <a:gd name="connsiteY157" fmla="*/ 257 h 814"/>
                <a:gd name="connsiteX158" fmla="*/ 83 w 1155"/>
                <a:gd name="connsiteY158" fmla="*/ 273 h 814"/>
                <a:gd name="connsiteX159" fmla="*/ 61 w 1155"/>
                <a:gd name="connsiteY159" fmla="*/ 290 h 814"/>
                <a:gd name="connsiteX160" fmla="*/ 40 w 1155"/>
                <a:gd name="connsiteY160" fmla="*/ 307 h 814"/>
                <a:gd name="connsiteX161" fmla="*/ 22 w 1155"/>
                <a:gd name="connsiteY161" fmla="*/ 326 h 814"/>
                <a:gd name="connsiteX162" fmla="*/ 6 w 1155"/>
                <a:gd name="connsiteY162" fmla="*/ 345 h 814"/>
                <a:gd name="connsiteX163" fmla="*/ 3 w 1155"/>
                <a:gd name="connsiteY163" fmla="*/ 350 h 814"/>
                <a:gd name="connsiteX164" fmla="*/ 1 w 1155"/>
                <a:gd name="connsiteY164" fmla="*/ 354 h 814"/>
                <a:gd name="connsiteX165" fmla="*/ 0 w 1155"/>
                <a:gd name="connsiteY165" fmla="*/ 359 h 814"/>
                <a:gd name="connsiteX166" fmla="*/ 0 w 1155"/>
                <a:gd name="connsiteY166" fmla="*/ 364 h 814"/>
                <a:gd name="connsiteX167" fmla="*/ 0 w 1155"/>
                <a:gd name="connsiteY167" fmla="*/ 379 h 814"/>
                <a:gd name="connsiteX168" fmla="*/ 0 w 1155"/>
                <a:gd name="connsiteY168" fmla="*/ 383 h 814"/>
                <a:gd name="connsiteX169" fmla="*/ 1 w 1155"/>
                <a:gd name="connsiteY169" fmla="*/ 388 h 814"/>
                <a:gd name="connsiteX170" fmla="*/ 3 w 1155"/>
                <a:gd name="connsiteY170" fmla="*/ 392 h 814"/>
                <a:gd name="connsiteX171" fmla="*/ 6 w 1155"/>
                <a:gd name="connsiteY171" fmla="*/ 396 h 814"/>
                <a:gd name="connsiteX172" fmla="*/ 20 w 1155"/>
                <a:gd name="connsiteY172" fmla="*/ 413 h 814"/>
                <a:gd name="connsiteX173" fmla="*/ 36 w 1155"/>
                <a:gd name="connsiteY173" fmla="*/ 429 h 814"/>
                <a:gd name="connsiteX174" fmla="*/ 53 w 1155"/>
                <a:gd name="connsiteY174" fmla="*/ 447 h 814"/>
                <a:gd name="connsiteX175" fmla="*/ 73 w 1155"/>
                <a:gd name="connsiteY175" fmla="*/ 463 h 814"/>
                <a:gd name="connsiteX176" fmla="*/ 92 w 1155"/>
                <a:gd name="connsiteY176" fmla="*/ 478 h 814"/>
                <a:gd name="connsiteX177" fmla="*/ 115 w 1155"/>
                <a:gd name="connsiteY177" fmla="*/ 493 h 814"/>
                <a:gd name="connsiteX178" fmla="*/ 138 w 1155"/>
                <a:gd name="connsiteY178" fmla="*/ 508 h 814"/>
                <a:gd name="connsiteX179" fmla="*/ 162 w 1155"/>
                <a:gd name="connsiteY179" fmla="*/ 521 h 814"/>
                <a:gd name="connsiteX180" fmla="*/ 189 w 1155"/>
                <a:gd name="connsiteY180" fmla="*/ 535 h 814"/>
                <a:gd name="connsiteX181" fmla="*/ 216 w 1155"/>
                <a:gd name="connsiteY181" fmla="*/ 547 h 814"/>
                <a:gd name="connsiteX182" fmla="*/ 244 w 1155"/>
                <a:gd name="connsiteY182" fmla="*/ 558 h 814"/>
                <a:gd name="connsiteX183" fmla="*/ 274 w 1155"/>
                <a:gd name="connsiteY183" fmla="*/ 569 h 814"/>
                <a:gd name="connsiteX184" fmla="*/ 305 w 1155"/>
                <a:gd name="connsiteY184" fmla="*/ 579 h 814"/>
                <a:gd name="connsiteX185" fmla="*/ 337 w 1155"/>
                <a:gd name="connsiteY185" fmla="*/ 587 h 814"/>
                <a:gd name="connsiteX186" fmla="*/ 370 w 1155"/>
                <a:gd name="connsiteY186" fmla="*/ 594 h 814"/>
                <a:gd name="connsiteX187" fmla="*/ 404 w 1155"/>
                <a:gd name="connsiteY187" fmla="*/ 600 h 814"/>
                <a:gd name="connsiteX188" fmla="*/ 357 w 1155"/>
                <a:gd name="connsiteY188" fmla="*/ 734 h 814"/>
                <a:gd name="connsiteX189" fmla="*/ 271 w 1155"/>
                <a:gd name="connsiteY189" fmla="*/ 688 h 814"/>
                <a:gd name="connsiteX190" fmla="*/ 265 w 1155"/>
                <a:gd name="connsiteY190" fmla="*/ 686 h 814"/>
                <a:gd name="connsiteX191" fmla="*/ 260 w 1155"/>
                <a:gd name="connsiteY191" fmla="*/ 685 h 814"/>
                <a:gd name="connsiteX192" fmla="*/ 254 w 1155"/>
                <a:gd name="connsiteY192" fmla="*/ 686 h 814"/>
                <a:gd name="connsiteX193" fmla="*/ 250 w 1155"/>
                <a:gd name="connsiteY193" fmla="*/ 687 h 814"/>
                <a:gd name="connsiteX194" fmla="*/ 245 w 1155"/>
                <a:gd name="connsiteY194" fmla="*/ 689 h 814"/>
                <a:gd name="connsiteX195" fmla="*/ 241 w 1155"/>
                <a:gd name="connsiteY195" fmla="*/ 692 h 814"/>
                <a:gd name="connsiteX196" fmla="*/ 237 w 1155"/>
                <a:gd name="connsiteY196" fmla="*/ 696 h 814"/>
                <a:gd name="connsiteX197" fmla="*/ 234 w 1155"/>
                <a:gd name="connsiteY197" fmla="*/ 701 h 814"/>
                <a:gd name="connsiteX198" fmla="*/ 230 w 1155"/>
                <a:gd name="connsiteY198" fmla="*/ 711 h 814"/>
                <a:gd name="connsiteX199" fmla="*/ 231 w 1155"/>
                <a:gd name="connsiteY199" fmla="*/ 722 h 814"/>
                <a:gd name="connsiteX200" fmla="*/ 253 w 1155"/>
                <a:gd name="connsiteY200" fmla="*/ 748 h 814"/>
                <a:gd name="connsiteX0" fmla="*/ 236 w 1155"/>
                <a:gd name="connsiteY0" fmla="*/ 731 h 814"/>
                <a:gd name="connsiteX1" fmla="*/ 360 w 1155"/>
                <a:gd name="connsiteY1" fmla="*/ 798 h 814"/>
                <a:gd name="connsiteX2" fmla="*/ 388 w 1155"/>
                <a:gd name="connsiteY2" fmla="*/ 813 h 814"/>
                <a:gd name="connsiteX3" fmla="*/ 398 w 1155"/>
                <a:gd name="connsiteY3" fmla="*/ 783 h 814"/>
                <a:gd name="connsiteX4" fmla="*/ 459 w 1155"/>
                <a:gd name="connsiteY4" fmla="*/ 605 h 814"/>
                <a:gd name="connsiteX5" fmla="*/ 476 w 1155"/>
                <a:gd name="connsiteY5" fmla="*/ 607 h 814"/>
                <a:gd name="connsiteX6" fmla="*/ 493 w 1155"/>
                <a:gd name="connsiteY6" fmla="*/ 608 h 814"/>
                <a:gd name="connsiteX7" fmla="*/ 509 w 1155"/>
                <a:gd name="connsiteY7" fmla="*/ 608 h 814"/>
                <a:gd name="connsiteX8" fmla="*/ 526 w 1155"/>
                <a:gd name="connsiteY8" fmla="*/ 608 h 814"/>
                <a:gd name="connsiteX9" fmla="*/ 543 w 1155"/>
                <a:gd name="connsiteY9" fmla="*/ 608 h 814"/>
                <a:gd name="connsiteX10" fmla="*/ 561 w 1155"/>
                <a:gd name="connsiteY10" fmla="*/ 608 h 814"/>
                <a:gd name="connsiteX11" fmla="*/ 578 w 1155"/>
                <a:gd name="connsiteY11" fmla="*/ 607 h 814"/>
                <a:gd name="connsiteX12" fmla="*/ 595 w 1155"/>
                <a:gd name="connsiteY12" fmla="*/ 605 h 814"/>
                <a:gd name="connsiteX13" fmla="*/ 596 w 1155"/>
                <a:gd name="connsiteY13" fmla="*/ 605 h 814"/>
                <a:gd name="connsiteX14" fmla="*/ 598 w 1155"/>
                <a:gd name="connsiteY14" fmla="*/ 605 h 814"/>
                <a:gd name="connsiteX15" fmla="*/ 599 w 1155"/>
                <a:gd name="connsiteY15" fmla="*/ 605 h 814"/>
                <a:gd name="connsiteX16" fmla="*/ 600 w 1155"/>
                <a:gd name="connsiteY16" fmla="*/ 605 h 814"/>
                <a:gd name="connsiteX17" fmla="*/ 601 w 1155"/>
                <a:gd name="connsiteY17" fmla="*/ 607 h 814"/>
                <a:gd name="connsiteX18" fmla="*/ 601 w 1155"/>
                <a:gd name="connsiteY18" fmla="*/ 607 h 814"/>
                <a:gd name="connsiteX19" fmla="*/ 601 w 1155"/>
                <a:gd name="connsiteY19" fmla="*/ 608 h 814"/>
                <a:gd name="connsiteX20" fmla="*/ 602 w 1155"/>
                <a:gd name="connsiteY20" fmla="*/ 609 h 814"/>
                <a:gd name="connsiteX21" fmla="*/ 686 w 1155"/>
                <a:gd name="connsiteY21" fmla="*/ 733 h 814"/>
                <a:gd name="connsiteX22" fmla="*/ 598 w 1155"/>
                <a:gd name="connsiteY22" fmla="*/ 760 h 814"/>
                <a:gd name="connsiteX23" fmla="*/ 588 w 1155"/>
                <a:gd name="connsiteY23" fmla="*/ 764 h 814"/>
                <a:gd name="connsiteX24" fmla="*/ 581 w 1155"/>
                <a:gd name="connsiteY24" fmla="*/ 772 h 814"/>
                <a:gd name="connsiteX25" fmla="*/ 579 w 1155"/>
                <a:gd name="connsiteY25" fmla="*/ 783 h 814"/>
                <a:gd name="connsiteX26" fmla="*/ 579 w 1155"/>
                <a:gd name="connsiteY26" fmla="*/ 793 h 814"/>
                <a:gd name="connsiteX27" fmla="*/ 581 w 1155"/>
                <a:gd name="connsiteY27" fmla="*/ 799 h 814"/>
                <a:gd name="connsiteX28" fmla="*/ 585 w 1155"/>
                <a:gd name="connsiteY28" fmla="*/ 803 h 814"/>
                <a:gd name="connsiteX29" fmla="*/ 588 w 1155"/>
                <a:gd name="connsiteY29" fmla="*/ 807 h 814"/>
                <a:gd name="connsiteX30" fmla="*/ 593 w 1155"/>
                <a:gd name="connsiteY30" fmla="*/ 809 h 814"/>
                <a:gd name="connsiteX31" fmla="*/ 598 w 1155"/>
                <a:gd name="connsiteY31" fmla="*/ 811 h 814"/>
                <a:gd name="connsiteX32" fmla="*/ 602 w 1155"/>
                <a:gd name="connsiteY32" fmla="*/ 813 h 814"/>
                <a:gd name="connsiteX33" fmla="*/ 608 w 1155"/>
                <a:gd name="connsiteY33" fmla="*/ 814 h 814"/>
                <a:gd name="connsiteX34" fmla="*/ 614 w 1155"/>
                <a:gd name="connsiteY34" fmla="*/ 813 h 814"/>
                <a:gd name="connsiteX35" fmla="*/ 614 w 1155"/>
                <a:gd name="connsiteY35" fmla="*/ 813 h 814"/>
                <a:gd name="connsiteX36" fmla="*/ 738 w 1155"/>
                <a:gd name="connsiteY36" fmla="*/ 776 h 814"/>
                <a:gd name="connsiteX37" fmla="*/ 775 w 1155"/>
                <a:gd name="connsiteY37" fmla="*/ 764 h 814"/>
                <a:gd name="connsiteX38" fmla="*/ 753 w 1155"/>
                <a:gd name="connsiteY38" fmla="*/ 733 h 814"/>
                <a:gd name="connsiteX39" fmla="*/ 661 w 1155"/>
                <a:gd name="connsiteY39" fmla="*/ 597 h 814"/>
                <a:gd name="connsiteX40" fmla="*/ 680 w 1155"/>
                <a:gd name="connsiteY40" fmla="*/ 594 h 814"/>
                <a:gd name="connsiteX41" fmla="*/ 699 w 1155"/>
                <a:gd name="connsiteY41" fmla="*/ 590 h 814"/>
                <a:gd name="connsiteX42" fmla="*/ 717 w 1155"/>
                <a:gd name="connsiteY42" fmla="*/ 586 h 814"/>
                <a:gd name="connsiteX43" fmla="*/ 736 w 1155"/>
                <a:gd name="connsiteY43" fmla="*/ 581 h 814"/>
                <a:gd name="connsiteX44" fmla="*/ 754 w 1155"/>
                <a:gd name="connsiteY44" fmla="*/ 577 h 814"/>
                <a:gd name="connsiteX45" fmla="*/ 771 w 1155"/>
                <a:gd name="connsiteY45" fmla="*/ 571 h 814"/>
                <a:gd name="connsiteX46" fmla="*/ 789 w 1155"/>
                <a:gd name="connsiteY46" fmla="*/ 565 h 814"/>
                <a:gd name="connsiteX47" fmla="*/ 806 w 1155"/>
                <a:gd name="connsiteY47" fmla="*/ 558 h 814"/>
                <a:gd name="connsiteX48" fmla="*/ 822 w 1155"/>
                <a:gd name="connsiteY48" fmla="*/ 552 h 814"/>
                <a:gd name="connsiteX49" fmla="*/ 838 w 1155"/>
                <a:gd name="connsiteY49" fmla="*/ 546 h 814"/>
                <a:gd name="connsiteX50" fmla="*/ 854 w 1155"/>
                <a:gd name="connsiteY50" fmla="*/ 537 h 814"/>
                <a:gd name="connsiteX51" fmla="*/ 869 w 1155"/>
                <a:gd name="connsiteY51" fmla="*/ 529 h 814"/>
                <a:gd name="connsiteX52" fmla="*/ 883 w 1155"/>
                <a:gd name="connsiteY52" fmla="*/ 523 h 814"/>
                <a:gd name="connsiteX53" fmla="*/ 897 w 1155"/>
                <a:gd name="connsiteY53" fmla="*/ 513 h 814"/>
                <a:gd name="connsiteX54" fmla="*/ 911 w 1155"/>
                <a:gd name="connsiteY54" fmla="*/ 505 h 814"/>
                <a:gd name="connsiteX55" fmla="*/ 923 w 1155"/>
                <a:gd name="connsiteY55" fmla="*/ 496 h 814"/>
                <a:gd name="connsiteX56" fmla="*/ 929 w 1155"/>
                <a:gd name="connsiteY56" fmla="*/ 504 h 814"/>
                <a:gd name="connsiteX57" fmla="*/ 936 w 1155"/>
                <a:gd name="connsiteY57" fmla="*/ 513 h 814"/>
                <a:gd name="connsiteX58" fmla="*/ 944 w 1155"/>
                <a:gd name="connsiteY58" fmla="*/ 523 h 814"/>
                <a:gd name="connsiteX59" fmla="*/ 953 w 1155"/>
                <a:gd name="connsiteY59" fmla="*/ 532 h 814"/>
                <a:gd name="connsiteX60" fmla="*/ 964 w 1155"/>
                <a:gd name="connsiteY60" fmla="*/ 542 h 814"/>
                <a:gd name="connsiteX61" fmla="*/ 974 w 1155"/>
                <a:gd name="connsiteY61" fmla="*/ 551 h 814"/>
                <a:gd name="connsiteX62" fmla="*/ 986 w 1155"/>
                <a:gd name="connsiteY62" fmla="*/ 562 h 814"/>
                <a:gd name="connsiteX63" fmla="*/ 998 w 1155"/>
                <a:gd name="connsiteY63" fmla="*/ 571 h 814"/>
                <a:gd name="connsiteX64" fmla="*/ 1012 w 1155"/>
                <a:gd name="connsiteY64" fmla="*/ 580 h 814"/>
                <a:gd name="connsiteX65" fmla="*/ 1026 w 1155"/>
                <a:gd name="connsiteY65" fmla="*/ 588 h 814"/>
                <a:gd name="connsiteX66" fmla="*/ 1041 w 1155"/>
                <a:gd name="connsiteY66" fmla="*/ 596 h 814"/>
                <a:gd name="connsiteX67" fmla="*/ 1056 w 1155"/>
                <a:gd name="connsiteY67" fmla="*/ 603 h 814"/>
                <a:gd name="connsiteX68" fmla="*/ 1073 w 1155"/>
                <a:gd name="connsiteY68" fmla="*/ 608 h 814"/>
                <a:gd name="connsiteX69" fmla="*/ 1090 w 1155"/>
                <a:gd name="connsiteY69" fmla="*/ 612 h 814"/>
                <a:gd name="connsiteX70" fmla="*/ 1108 w 1155"/>
                <a:gd name="connsiteY70" fmla="*/ 615 h 814"/>
                <a:gd name="connsiteX71" fmla="*/ 1126 w 1155"/>
                <a:gd name="connsiteY71" fmla="*/ 616 h 814"/>
                <a:gd name="connsiteX72" fmla="*/ 1133 w 1155"/>
                <a:gd name="connsiteY72" fmla="*/ 615 h 814"/>
                <a:gd name="connsiteX73" fmla="*/ 1139 w 1155"/>
                <a:gd name="connsiteY73" fmla="*/ 612 h 814"/>
                <a:gd name="connsiteX74" fmla="*/ 1144 w 1155"/>
                <a:gd name="connsiteY74" fmla="*/ 609 h 814"/>
                <a:gd name="connsiteX75" fmla="*/ 1149 w 1155"/>
                <a:gd name="connsiteY75" fmla="*/ 604 h 814"/>
                <a:gd name="connsiteX76" fmla="*/ 1153 w 1155"/>
                <a:gd name="connsiteY76" fmla="*/ 598 h 814"/>
                <a:gd name="connsiteX77" fmla="*/ 1155 w 1155"/>
                <a:gd name="connsiteY77" fmla="*/ 592 h 814"/>
                <a:gd name="connsiteX78" fmla="*/ 1155 w 1155"/>
                <a:gd name="connsiteY78" fmla="*/ 585 h 814"/>
                <a:gd name="connsiteX79" fmla="*/ 1154 w 1155"/>
                <a:gd name="connsiteY79" fmla="*/ 578 h 814"/>
                <a:gd name="connsiteX80" fmla="*/ 1086 w 1155"/>
                <a:gd name="connsiteY80" fmla="*/ 376 h 814"/>
                <a:gd name="connsiteX81" fmla="*/ 1154 w 1155"/>
                <a:gd name="connsiteY81" fmla="*/ 166 h 814"/>
                <a:gd name="connsiteX82" fmla="*/ 1155 w 1155"/>
                <a:gd name="connsiteY82" fmla="*/ 159 h 814"/>
                <a:gd name="connsiteX83" fmla="*/ 1155 w 1155"/>
                <a:gd name="connsiteY83" fmla="*/ 152 h 814"/>
                <a:gd name="connsiteX84" fmla="*/ 1153 w 1155"/>
                <a:gd name="connsiteY84" fmla="*/ 146 h 814"/>
                <a:gd name="connsiteX85" fmla="*/ 1149 w 1155"/>
                <a:gd name="connsiteY85" fmla="*/ 140 h 814"/>
                <a:gd name="connsiteX86" fmla="*/ 1144 w 1155"/>
                <a:gd name="connsiteY86" fmla="*/ 135 h 814"/>
                <a:gd name="connsiteX87" fmla="*/ 1139 w 1155"/>
                <a:gd name="connsiteY87" fmla="*/ 131 h 814"/>
                <a:gd name="connsiteX88" fmla="*/ 1133 w 1155"/>
                <a:gd name="connsiteY88" fmla="*/ 129 h 814"/>
                <a:gd name="connsiteX89" fmla="*/ 1126 w 1155"/>
                <a:gd name="connsiteY89" fmla="*/ 128 h 814"/>
                <a:gd name="connsiteX90" fmla="*/ 1109 w 1155"/>
                <a:gd name="connsiteY90" fmla="*/ 129 h 814"/>
                <a:gd name="connsiteX91" fmla="*/ 1092 w 1155"/>
                <a:gd name="connsiteY91" fmla="*/ 131 h 814"/>
                <a:gd name="connsiteX92" fmla="*/ 1074 w 1155"/>
                <a:gd name="connsiteY92" fmla="*/ 135 h 814"/>
                <a:gd name="connsiteX93" fmla="*/ 1058 w 1155"/>
                <a:gd name="connsiteY93" fmla="*/ 140 h 814"/>
                <a:gd name="connsiteX94" fmla="*/ 1043 w 1155"/>
                <a:gd name="connsiteY94" fmla="*/ 146 h 814"/>
                <a:gd name="connsiteX95" fmla="*/ 1029 w 1155"/>
                <a:gd name="connsiteY95" fmla="*/ 153 h 814"/>
                <a:gd name="connsiteX96" fmla="*/ 1016 w 1155"/>
                <a:gd name="connsiteY96" fmla="*/ 161 h 814"/>
                <a:gd name="connsiteX97" fmla="*/ 1003 w 1155"/>
                <a:gd name="connsiteY97" fmla="*/ 169 h 814"/>
                <a:gd name="connsiteX98" fmla="*/ 990 w 1155"/>
                <a:gd name="connsiteY98" fmla="*/ 178 h 814"/>
                <a:gd name="connsiteX99" fmla="*/ 979 w 1155"/>
                <a:gd name="connsiteY99" fmla="*/ 189 h 814"/>
                <a:gd name="connsiteX100" fmla="*/ 968 w 1155"/>
                <a:gd name="connsiteY100" fmla="*/ 198 h 814"/>
                <a:gd name="connsiteX101" fmla="*/ 958 w 1155"/>
                <a:gd name="connsiteY101" fmla="*/ 207 h 814"/>
                <a:gd name="connsiteX102" fmla="*/ 950 w 1155"/>
                <a:gd name="connsiteY102" fmla="*/ 216 h 814"/>
                <a:gd name="connsiteX103" fmla="*/ 942 w 1155"/>
                <a:gd name="connsiteY103" fmla="*/ 226 h 814"/>
                <a:gd name="connsiteX104" fmla="*/ 934 w 1155"/>
                <a:gd name="connsiteY104" fmla="*/ 235 h 814"/>
                <a:gd name="connsiteX105" fmla="*/ 928 w 1155"/>
                <a:gd name="connsiteY105" fmla="*/ 243 h 814"/>
                <a:gd name="connsiteX106" fmla="*/ 918 w 1155"/>
                <a:gd name="connsiteY106" fmla="*/ 235 h 814"/>
                <a:gd name="connsiteX107" fmla="*/ 906 w 1155"/>
                <a:gd name="connsiteY107" fmla="*/ 227 h 814"/>
                <a:gd name="connsiteX108" fmla="*/ 895 w 1155"/>
                <a:gd name="connsiteY108" fmla="*/ 220 h 814"/>
                <a:gd name="connsiteX109" fmla="*/ 882 w 1155"/>
                <a:gd name="connsiteY109" fmla="*/ 213 h 814"/>
                <a:gd name="connsiteX110" fmla="*/ 869 w 1155"/>
                <a:gd name="connsiteY110" fmla="*/ 206 h 814"/>
                <a:gd name="connsiteX111" fmla="*/ 857 w 1155"/>
                <a:gd name="connsiteY111" fmla="*/ 199 h 814"/>
                <a:gd name="connsiteX112" fmla="*/ 843 w 1155"/>
                <a:gd name="connsiteY112" fmla="*/ 192 h 814"/>
                <a:gd name="connsiteX113" fmla="*/ 829 w 1155"/>
                <a:gd name="connsiteY113" fmla="*/ 186 h 814"/>
                <a:gd name="connsiteX114" fmla="*/ 815 w 1155"/>
                <a:gd name="connsiteY114" fmla="*/ 180 h 814"/>
                <a:gd name="connsiteX115" fmla="*/ 801 w 1155"/>
                <a:gd name="connsiteY115" fmla="*/ 175 h 814"/>
                <a:gd name="connsiteX116" fmla="*/ 786 w 1155"/>
                <a:gd name="connsiteY116" fmla="*/ 169 h 814"/>
                <a:gd name="connsiteX117" fmla="*/ 771 w 1155"/>
                <a:gd name="connsiteY117" fmla="*/ 165 h 814"/>
                <a:gd name="connsiteX118" fmla="*/ 756 w 1155"/>
                <a:gd name="connsiteY118" fmla="*/ 159 h 814"/>
                <a:gd name="connsiteX119" fmla="*/ 741 w 1155"/>
                <a:gd name="connsiteY119" fmla="*/ 155 h 814"/>
                <a:gd name="connsiteX120" fmla="*/ 725 w 1155"/>
                <a:gd name="connsiteY120" fmla="*/ 151 h 814"/>
                <a:gd name="connsiteX121" fmla="*/ 710 w 1155"/>
                <a:gd name="connsiteY121" fmla="*/ 147 h 814"/>
                <a:gd name="connsiteX122" fmla="*/ 720 w 1155"/>
                <a:gd name="connsiteY122" fmla="*/ 31 h 814"/>
                <a:gd name="connsiteX123" fmla="*/ 720 w 1155"/>
                <a:gd name="connsiteY123" fmla="*/ 25 h 814"/>
                <a:gd name="connsiteX124" fmla="*/ 718 w 1155"/>
                <a:gd name="connsiteY124" fmla="*/ 20 h 814"/>
                <a:gd name="connsiteX125" fmla="*/ 716 w 1155"/>
                <a:gd name="connsiteY125" fmla="*/ 14 h 814"/>
                <a:gd name="connsiteX126" fmla="*/ 713 w 1155"/>
                <a:gd name="connsiteY126" fmla="*/ 9 h 814"/>
                <a:gd name="connsiteX127" fmla="*/ 708 w 1155"/>
                <a:gd name="connsiteY127" fmla="*/ 6 h 814"/>
                <a:gd name="connsiteX128" fmla="*/ 702 w 1155"/>
                <a:gd name="connsiteY128" fmla="*/ 2 h 814"/>
                <a:gd name="connsiteX129" fmla="*/ 697 w 1155"/>
                <a:gd name="connsiteY129" fmla="*/ 1 h 814"/>
                <a:gd name="connsiteX130" fmla="*/ 690 w 1155"/>
                <a:gd name="connsiteY130" fmla="*/ 0 h 814"/>
                <a:gd name="connsiteX131" fmla="*/ 667 w 1155"/>
                <a:gd name="connsiteY131" fmla="*/ 2 h 814"/>
                <a:gd name="connsiteX132" fmla="*/ 644 w 1155"/>
                <a:gd name="connsiteY132" fmla="*/ 6 h 814"/>
                <a:gd name="connsiteX133" fmla="*/ 623 w 1155"/>
                <a:gd name="connsiteY133" fmla="*/ 13 h 814"/>
                <a:gd name="connsiteX134" fmla="*/ 602 w 1155"/>
                <a:gd name="connsiteY134" fmla="*/ 20 h 814"/>
                <a:gd name="connsiteX135" fmla="*/ 583 w 1155"/>
                <a:gd name="connsiteY135" fmla="*/ 28 h 814"/>
                <a:gd name="connsiteX136" fmla="*/ 565 w 1155"/>
                <a:gd name="connsiteY136" fmla="*/ 38 h 814"/>
                <a:gd name="connsiteX137" fmla="*/ 548 w 1155"/>
                <a:gd name="connsiteY137" fmla="*/ 48 h 814"/>
                <a:gd name="connsiteX138" fmla="*/ 532 w 1155"/>
                <a:gd name="connsiteY138" fmla="*/ 60 h 814"/>
                <a:gd name="connsiteX139" fmla="*/ 517 w 1155"/>
                <a:gd name="connsiteY139" fmla="*/ 71 h 814"/>
                <a:gd name="connsiteX140" fmla="*/ 504 w 1155"/>
                <a:gd name="connsiteY140" fmla="*/ 83 h 814"/>
                <a:gd name="connsiteX141" fmla="*/ 492 w 1155"/>
                <a:gd name="connsiteY141" fmla="*/ 93 h 814"/>
                <a:gd name="connsiteX142" fmla="*/ 481 w 1155"/>
                <a:gd name="connsiteY142" fmla="*/ 105 h 814"/>
                <a:gd name="connsiteX143" fmla="*/ 472 w 1155"/>
                <a:gd name="connsiteY143" fmla="*/ 115 h 814"/>
                <a:gd name="connsiteX144" fmla="*/ 464 w 1155"/>
                <a:gd name="connsiteY144" fmla="*/ 124 h 814"/>
                <a:gd name="connsiteX145" fmla="*/ 457 w 1155"/>
                <a:gd name="connsiteY145" fmla="*/ 134 h 814"/>
                <a:gd name="connsiteX146" fmla="*/ 451 w 1155"/>
                <a:gd name="connsiteY146" fmla="*/ 140 h 814"/>
                <a:gd name="connsiteX147" fmla="*/ 415 w 1155"/>
                <a:gd name="connsiteY147" fmla="*/ 145 h 814"/>
                <a:gd name="connsiteX148" fmla="*/ 379 w 1155"/>
                <a:gd name="connsiteY148" fmla="*/ 152 h 814"/>
                <a:gd name="connsiteX149" fmla="*/ 344 w 1155"/>
                <a:gd name="connsiteY149" fmla="*/ 160 h 814"/>
                <a:gd name="connsiteX150" fmla="*/ 311 w 1155"/>
                <a:gd name="connsiteY150" fmla="*/ 168 h 814"/>
                <a:gd name="connsiteX151" fmla="*/ 277 w 1155"/>
                <a:gd name="connsiteY151" fmla="*/ 177 h 814"/>
                <a:gd name="connsiteX152" fmla="*/ 245 w 1155"/>
                <a:gd name="connsiteY152" fmla="*/ 189 h 814"/>
                <a:gd name="connsiteX153" fmla="*/ 215 w 1155"/>
                <a:gd name="connsiteY153" fmla="*/ 200 h 814"/>
                <a:gd name="connsiteX154" fmla="*/ 185 w 1155"/>
                <a:gd name="connsiteY154" fmla="*/ 213 h 814"/>
                <a:gd name="connsiteX155" fmla="*/ 158 w 1155"/>
                <a:gd name="connsiteY155" fmla="*/ 227 h 814"/>
                <a:gd name="connsiteX156" fmla="*/ 131 w 1155"/>
                <a:gd name="connsiteY156" fmla="*/ 242 h 814"/>
                <a:gd name="connsiteX157" fmla="*/ 106 w 1155"/>
                <a:gd name="connsiteY157" fmla="*/ 257 h 814"/>
                <a:gd name="connsiteX158" fmla="*/ 83 w 1155"/>
                <a:gd name="connsiteY158" fmla="*/ 273 h 814"/>
                <a:gd name="connsiteX159" fmla="*/ 61 w 1155"/>
                <a:gd name="connsiteY159" fmla="*/ 290 h 814"/>
                <a:gd name="connsiteX160" fmla="*/ 40 w 1155"/>
                <a:gd name="connsiteY160" fmla="*/ 307 h 814"/>
                <a:gd name="connsiteX161" fmla="*/ 22 w 1155"/>
                <a:gd name="connsiteY161" fmla="*/ 326 h 814"/>
                <a:gd name="connsiteX162" fmla="*/ 6 w 1155"/>
                <a:gd name="connsiteY162" fmla="*/ 345 h 814"/>
                <a:gd name="connsiteX163" fmla="*/ 3 w 1155"/>
                <a:gd name="connsiteY163" fmla="*/ 350 h 814"/>
                <a:gd name="connsiteX164" fmla="*/ 1 w 1155"/>
                <a:gd name="connsiteY164" fmla="*/ 354 h 814"/>
                <a:gd name="connsiteX165" fmla="*/ 0 w 1155"/>
                <a:gd name="connsiteY165" fmla="*/ 359 h 814"/>
                <a:gd name="connsiteX166" fmla="*/ 0 w 1155"/>
                <a:gd name="connsiteY166" fmla="*/ 364 h 814"/>
                <a:gd name="connsiteX167" fmla="*/ 0 w 1155"/>
                <a:gd name="connsiteY167" fmla="*/ 379 h 814"/>
                <a:gd name="connsiteX168" fmla="*/ 0 w 1155"/>
                <a:gd name="connsiteY168" fmla="*/ 383 h 814"/>
                <a:gd name="connsiteX169" fmla="*/ 1 w 1155"/>
                <a:gd name="connsiteY169" fmla="*/ 388 h 814"/>
                <a:gd name="connsiteX170" fmla="*/ 3 w 1155"/>
                <a:gd name="connsiteY170" fmla="*/ 392 h 814"/>
                <a:gd name="connsiteX171" fmla="*/ 6 w 1155"/>
                <a:gd name="connsiteY171" fmla="*/ 396 h 814"/>
                <a:gd name="connsiteX172" fmla="*/ 20 w 1155"/>
                <a:gd name="connsiteY172" fmla="*/ 413 h 814"/>
                <a:gd name="connsiteX173" fmla="*/ 36 w 1155"/>
                <a:gd name="connsiteY173" fmla="*/ 429 h 814"/>
                <a:gd name="connsiteX174" fmla="*/ 53 w 1155"/>
                <a:gd name="connsiteY174" fmla="*/ 447 h 814"/>
                <a:gd name="connsiteX175" fmla="*/ 73 w 1155"/>
                <a:gd name="connsiteY175" fmla="*/ 463 h 814"/>
                <a:gd name="connsiteX176" fmla="*/ 92 w 1155"/>
                <a:gd name="connsiteY176" fmla="*/ 478 h 814"/>
                <a:gd name="connsiteX177" fmla="*/ 115 w 1155"/>
                <a:gd name="connsiteY177" fmla="*/ 493 h 814"/>
                <a:gd name="connsiteX178" fmla="*/ 138 w 1155"/>
                <a:gd name="connsiteY178" fmla="*/ 508 h 814"/>
                <a:gd name="connsiteX179" fmla="*/ 162 w 1155"/>
                <a:gd name="connsiteY179" fmla="*/ 521 h 814"/>
                <a:gd name="connsiteX180" fmla="*/ 189 w 1155"/>
                <a:gd name="connsiteY180" fmla="*/ 535 h 814"/>
                <a:gd name="connsiteX181" fmla="*/ 216 w 1155"/>
                <a:gd name="connsiteY181" fmla="*/ 547 h 814"/>
                <a:gd name="connsiteX182" fmla="*/ 244 w 1155"/>
                <a:gd name="connsiteY182" fmla="*/ 558 h 814"/>
                <a:gd name="connsiteX183" fmla="*/ 274 w 1155"/>
                <a:gd name="connsiteY183" fmla="*/ 569 h 814"/>
                <a:gd name="connsiteX184" fmla="*/ 305 w 1155"/>
                <a:gd name="connsiteY184" fmla="*/ 579 h 814"/>
                <a:gd name="connsiteX185" fmla="*/ 337 w 1155"/>
                <a:gd name="connsiteY185" fmla="*/ 587 h 814"/>
                <a:gd name="connsiteX186" fmla="*/ 370 w 1155"/>
                <a:gd name="connsiteY186" fmla="*/ 594 h 814"/>
                <a:gd name="connsiteX187" fmla="*/ 404 w 1155"/>
                <a:gd name="connsiteY187" fmla="*/ 600 h 814"/>
                <a:gd name="connsiteX188" fmla="*/ 357 w 1155"/>
                <a:gd name="connsiteY188" fmla="*/ 734 h 814"/>
                <a:gd name="connsiteX189" fmla="*/ 271 w 1155"/>
                <a:gd name="connsiteY189" fmla="*/ 688 h 814"/>
                <a:gd name="connsiteX190" fmla="*/ 265 w 1155"/>
                <a:gd name="connsiteY190" fmla="*/ 686 h 814"/>
                <a:gd name="connsiteX191" fmla="*/ 260 w 1155"/>
                <a:gd name="connsiteY191" fmla="*/ 685 h 814"/>
                <a:gd name="connsiteX192" fmla="*/ 254 w 1155"/>
                <a:gd name="connsiteY192" fmla="*/ 686 h 814"/>
                <a:gd name="connsiteX193" fmla="*/ 250 w 1155"/>
                <a:gd name="connsiteY193" fmla="*/ 687 h 814"/>
                <a:gd name="connsiteX194" fmla="*/ 245 w 1155"/>
                <a:gd name="connsiteY194" fmla="*/ 689 h 814"/>
                <a:gd name="connsiteX195" fmla="*/ 241 w 1155"/>
                <a:gd name="connsiteY195" fmla="*/ 692 h 814"/>
                <a:gd name="connsiteX196" fmla="*/ 237 w 1155"/>
                <a:gd name="connsiteY196" fmla="*/ 696 h 814"/>
                <a:gd name="connsiteX197" fmla="*/ 234 w 1155"/>
                <a:gd name="connsiteY197" fmla="*/ 701 h 814"/>
                <a:gd name="connsiteX198" fmla="*/ 230 w 1155"/>
                <a:gd name="connsiteY198" fmla="*/ 711 h 814"/>
                <a:gd name="connsiteX199" fmla="*/ 231 w 1155"/>
                <a:gd name="connsiteY199" fmla="*/ 722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188" fmla="*/ 271 w 1155"/>
                <a:gd name="connsiteY188" fmla="*/ 688 h 814"/>
                <a:gd name="connsiteX189" fmla="*/ 265 w 1155"/>
                <a:gd name="connsiteY189" fmla="*/ 686 h 814"/>
                <a:gd name="connsiteX190" fmla="*/ 260 w 1155"/>
                <a:gd name="connsiteY190" fmla="*/ 685 h 814"/>
                <a:gd name="connsiteX191" fmla="*/ 254 w 1155"/>
                <a:gd name="connsiteY191" fmla="*/ 686 h 814"/>
                <a:gd name="connsiteX192" fmla="*/ 250 w 1155"/>
                <a:gd name="connsiteY192" fmla="*/ 687 h 814"/>
                <a:gd name="connsiteX193" fmla="*/ 245 w 1155"/>
                <a:gd name="connsiteY193" fmla="*/ 689 h 814"/>
                <a:gd name="connsiteX194" fmla="*/ 241 w 1155"/>
                <a:gd name="connsiteY194" fmla="*/ 692 h 814"/>
                <a:gd name="connsiteX195" fmla="*/ 237 w 1155"/>
                <a:gd name="connsiteY195" fmla="*/ 696 h 814"/>
                <a:gd name="connsiteX196" fmla="*/ 234 w 1155"/>
                <a:gd name="connsiteY196" fmla="*/ 701 h 814"/>
                <a:gd name="connsiteX197" fmla="*/ 230 w 1155"/>
                <a:gd name="connsiteY197" fmla="*/ 711 h 814"/>
                <a:gd name="connsiteX198" fmla="*/ 231 w 1155"/>
                <a:gd name="connsiteY198" fmla="*/ 722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188" fmla="*/ 271 w 1155"/>
                <a:gd name="connsiteY188" fmla="*/ 688 h 814"/>
                <a:gd name="connsiteX189" fmla="*/ 265 w 1155"/>
                <a:gd name="connsiteY189" fmla="*/ 686 h 814"/>
                <a:gd name="connsiteX190" fmla="*/ 260 w 1155"/>
                <a:gd name="connsiteY190" fmla="*/ 685 h 814"/>
                <a:gd name="connsiteX191" fmla="*/ 254 w 1155"/>
                <a:gd name="connsiteY191" fmla="*/ 686 h 814"/>
                <a:gd name="connsiteX192" fmla="*/ 250 w 1155"/>
                <a:gd name="connsiteY192" fmla="*/ 687 h 814"/>
                <a:gd name="connsiteX193" fmla="*/ 245 w 1155"/>
                <a:gd name="connsiteY193" fmla="*/ 689 h 814"/>
                <a:gd name="connsiteX194" fmla="*/ 241 w 1155"/>
                <a:gd name="connsiteY194" fmla="*/ 692 h 814"/>
                <a:gd name="connsiteX195" fmla="*/ 237 w 1155"/>
                <a:gd name="connsiteY195" fmla="*/ 696 h 814"/>
                <a:gd name="connsiteX196" fmla="*/ 234 w 1155"/>
                <a:gd name="connsiteY196" fmla="*/ 701 h 814"/>
                <a:gd name="connsiteX197" fmla="*/ 230 w 1155"/>
                <a:gd name="connsiteY197" fmla="*/ 711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188" fmla="*/ 271 w 1155"/>
                <a:gd name="connsiteY188" fmla="*/ 688 h 814"/>
                <a:gd name="connsiteX189" fmla="*/ 265 w 1155"/>
                <a:gd name="connsiteY189" fmla="*/ 686 h 814"/>
                <a:gd name="connsiteX190" fmla="*/ 260 w 1155"/>
                <a:gd name="connsiteY190" fmla="*/ 685 h 814"/>
                <a:gd name="connsiteX191" fmla="*/ 254 w 1155"/>
                <a:gd name="connsiteY191" fmla="*/ 686 h 814"/>
                <a:gd name="connsiteX192" fmla="*/ 250 w 1155"/>
                <a:gd name="connsiteY192" fmla="*/ 687 h 814"/>
                <a:gd name="connsiteX193" fmla="*/ 245 w 1155"/>
                <a:gd name="connsiteY193" fmla="*/ 689 h 814"/>
                <a:gd name="connsiteX194" fmla="*/ 241 w 1155"/>
                <a:gd name="connsiteY194" fmla="*/ 692 h 814"/>
                <a:gd name="connsiteX195" fmla="*/ 237 w 1155"/>
                <a:gd name="connsiteY195" fmla="*/ 696 h 814"/>
                <a:gd name="connsiteX196" fmla="*/ 234 w 1155"/>
                <a:gd name="connsiteY196" fmla="*/ 701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188" fmla="*/ 271 w 1155"/>
                <a:gd name="connsiteY188" fmla="*/ 688 h 814"/>
                <a:gd name="connsiteX189" fmla="*/ 265 w 1155"/>
                <a:gd name="connsiteY189" fmla="*/ 686 h 814"/>
                <a:gd name="connsiteX190" fmla="*/ 260 w 1155"/>
                <a:gd name="connsiteY190" fmla="*/ 685 h 814"/>
                <a:gd name="connsiteX191" fmla="*/ 254 w 1155"/>
                <a:gd name="connsiteY191" fmla="*/ 686 h 814"/>
                <a:gd name="connsiteX192" fmla="*/ 250 w 1155"/>
                <a:gd name="connsiteY192" fmla="*/ 687 h 814"/>
                <a:gd name="connsiteX193" fmla="*/ 245 w 1155"/>
                <a:gd name="connsiteY193" fmla="*/ 689 h 814"/>
                <a:gd name="connsiteX194" fmla="*/ 241 w 1155"/>
                <a:gd name="connsiteY194" fmla="*/ 692 h 814"/>
                <a:gd name="connsiteX195" fmla="*/ 237 w 1155"/>
                <a:gd name="connsiteY195" fmla="*/ 696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188" fmla="*/ 271 w 1155"/>
                <a:gd name="connsiteY188" fmla="*/ 688 h 814"/>
                <a:gd name="connsiteX189" fmla="*/ 265 w 1155"/>
                <a:gd name="connsiteY189" fmla="*/ 686 h 814"/>
                <a:gd name="connsiteX190" fmla="*/ 260 w 1155"/>
                <a:gd name="connsiteY190" fmla="*/ 685 h 814"/>
                <a:gd name="connsiteX191" fmla="*/ 254 w 1155"/>
                <a:gd name="connsiteY191" fmla="*/ 686 h 814"/>
                <a:gd name="connsiteX192" fmla="*/ 250 w 1155"/>
                <a:gd name="connsiteY192" fmla="*/ 687 h 814"/>
                <a:gd name="connsiteX193" fmla="*/ 245 w 1155"/>
                <a:gd name="connsiteY193" fmla="*/ 689 h 814"/>
                <a:gd name="connsiteX194" fmla="*/ 241 w 1155"/>
                <a:gd name="connsiteY194" fmla="*/ 692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188" fmla="*/ 271 w 1155"/>
                <a:gd name="connsiteY188" fmla="*/ 688 h 814"/>
                <a:gd name="connsiteX189" fmla="*/ 265 w 1155"/>
                <a:gd name="connsiteY189" fmla="*/ 686 h 814"/>
                <a:gd name="connsiteX190" fmla="*/ 260 w 1155"/>
                <a:gd name="connsiteY190" fmla="*/ 685 h 814"/>
                <a:gd name="connsiteX191" fmla="*/ 254 w 1155"/>
                <a:gd name="connsiteY191" fmla="*/ 686 h 814"/>
                <a:gd name="connsiteX192" fmla="*/ 250 w 1155"/>
                <a:gd name="connsiteY192" fmla="*/ 687 h 814"/>
                <a:gd name="connsiteX193" fmla="*/ 245 w 1155"/>
                <a:gd name="connsiteY193" fmla="*/ 689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188" fmla="*/ 271 w 1155"/>
                <a:gd name="connsiteY188" fmla="*/ 688 h 814"/>
                <a:gd name="connsiteX189" fmla="*/ 265 w 1155"/>
                <a:gd name="connsiteY189" fmla="*/ 686 h 814"/>
                <a:gd name="connsiteX190" fmla="*/ 260 w 1155"/>
                <a:gd name="connsiteY190" fmla="*/ 685 h 814"/>
                <a:gd name="connsiteX191" fmla="*/ 254 w 1155"/>
                <a:gd name="connsiteY191" fmla="*/ 686 h 814"/>
                <a:gd name="connsiteX192" fmla="*/ 250 w 1155"/>
                <a:gd name="connsiteY192" fmla="*/ 687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188" fmla="*/ 271 w 1155"/>
                <a:gd name="connsiteY188" fmla="*/ 688 h 814"/>
                <a:gd name="connsiteX189" fmla="*/ 265 w 1155"/>
                <a:gd name="connsiteY189" fmla="*/ 686 h 814"/>
                <a:gd name="connsiteX190" fmla="*/ 260 w 1155"/>
                <a:gd name="connsiteY190" fmla="*/ 685 h 814"/>
                <a:gd name="connsiteX191" fmla="*/ 254 w 1155"/>
                <a:gd name="connsiteY191" fmla="*/ 686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188" fmla="*/ 271 w 1155"/>
                <a:gd name="connsiteY188" fmla="*/ 688 h 814"/>
                <a:gd name="connsiteX189" fmla="*/ 265 w 1155"/>
                <a:gd name="connsiteY189" fmla="*/ 686 h 814"/>
                <a:gd name="connsiteX190" fmla="*/ 260 w 1155"/>
                <a:gd name="connsiteY190" fmla="*/ 685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188" fmla="*/ 271 w 1155"/>
                <a:gd name="connsiteY188" fmla="*/ 688 h 814"/>
                <a:gd name="connsiteX189" fmla="*/ 265 w 1155"/>
                <a:gd name="connsiteY189" fmla="*/ 686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188" fmla="*/ 271 w 1155"/>
                <a:gd name="connsiteY188" fmla="*/ 688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57 w 1155"/>
                <a:gd name="connsiteY187" fmla="*/ 734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0" fmla="*/ 360 w 1155"/>
                <a:gd name="connsiteY0" fmla="*/ 798 h 814"/>
                <a:gd name="connsiteX1" fmla="*/ 388 w 1155"/>
                <a:gd name="connsiteY1" fmla="*/ 813 h 814"/>
                <a:gd name="connsiteX2" fmla="*/ 398 w 1155"/>
                <a:gd name="connsiteY2" fmla="*/ 783 h 814"/>
                <a:gd name="connsiteX3" fmla="*/ 459 w 1155"/>
                <a:gd name="connsiteY3" fmla="*/ 605 h 814"/>
                <a:gd name="connsiteX4" fmla="*/ 476 w 1155"/>
                <a:gd name="connsiteY4" fmla="*/ 607 h 814"/>
                <a:gd name="connsiteX5" fmla="*/ 493 w 1155"/>
                <a:gd name="connsiteY5" fmla="*/ 608 h 814"/>
                <a:gd name="connsiteX6" fmla="*/ 509 w 1155"/>
                <a:gd name="connsiteY6" fmla="*/ 608 h 814"/>
                <a:gd name="connsiteX7" fmla="*/ 526 w 1155"/>
                <a:gd name="connsiteY7" fmla="*/ 608 h 814"/>
                <a:gd name="connsiteX8" fmla="*/ 543 w 1155"/>
                <a:gd name="connsiteY8" fmla="*/ 608 h 814"/>
                <a:gd name="connsiteX9" fmla="*/ 561 w 1155"/>
                <a:gd name="connsiteY9" fmla="*/ 608 h 814"/>
                <a:gd name="connsiteX10" fmla="*/ 578 w 1155"/>
                <a:gd name="connsiteY10" fmla="*/ 607 h 814"/>
                <a:gd name="connsiteX11" fmla="*/ 595 w 1155"/>
                <a:gd name="connsiteY11" fmla="*/ 605 h 814"/>
                <a:gd name="connsiteX12" fmla="*/ 596 w 1155"/>
                <a:gd name="connsiteY12" fmla="*/ 605 h 814"/>
                <a:gd name="connsiteX13" fmla="*/ 598 w 1155"/>
                <a:gd name="connsiteY13" fmla="*/ 605 h 814"/>
                <a:gd name="connsiteX14" fmla="*/ 599 w 1155"/>
                <a:gd name="connsiteY14" fmla="*/ 605 h 814"/>
                <a:gd name="connsiteX15" fmla="*/ 600 w 1155"/>
                <a:gd name="connsiteY15" fmla="*/ 605 h 814"/>
                <a:gd name="connsiteX16" fmla="*/ 601 w 1155"/>
                <a:gd name="connsiteY16" fmla="*/ 607 h 814"/>
                <a:gd name="connsiteX17" fmla="*/ 601 w 1155"/>
                <a:gd name="connsiteY17" fmla="*/ 607 h 814"/>
                <a:gd name="connsiteX18" fmla="*/ 601 w 1155"/>
                <a:gd name="connsiteY18" fmla="*/ 608 h 814"/>
                <a:gd name="connsiteX19" fmla="*/ 602 w 1155"/>
                <a:gd name="connsiteY19" fmla="*/ 609 h 814"/>
                <a:gd name="connsiteX20" fmla="*/ 686 w 1155"/>
                <a:gd name="connsiteY20" fmla="*/ 733 h 814"/>
                <a:gd name="connsiteX21" fmla="*/ 598 w 1155"/>
                <a:gd name="connsiteY21" fmla="*/ 760 h 814"/>
                <a:gd name="connsiteX22" fmla="*/ 588 w 1155"/>
                <a:gd name="connsiteY22" fmla="*/ 764 h 814"/>
                <a:gd name="connsiteX23" fmla="*/ 581 w 1155"/>
                <a:gd name="connsiteY23" fmla="*/ 772 h 814"/>
                <a:gd name="connsiteX24" fmla="*/ 579 w 1155"/>
                <a:gd name="connsiteY24" fmla="*/ 783 h 814"/>
                <a:gd name="connsiteX25" fmla="*/ 579 w 1155"/>
                <a:gd name="connsiteY25" fmla="*/ 793 h 814"/>
                <a:gd name="connsiteX26" fmla="*/ 581 w 1155"/>
                <a:gd name="connsiteY26" fmla="*/ 799 h 814"/>
                <a:gd name="connsiteX27" fmla="*/ 585 w 1155"/>
                <a:gd name="connsiteY27" fmla="*/ 803 h 814"/>
                <a:gd name="connsiteX28" fmla="*/ 588 w 1155"/>
                <a:gd name="connsiteY28" fmla="*/ 807 h 814"/>
                <a:gd name="connsiteX29" fmla="*/ 593 w 1155"/>
                <a:gd name="connsiteY29" fmla="*/ 809 h 814"/>
                <a:gd name="connsiteX30" fmla="*/ 598 w 1155"/>
                <a:gd name="connsiteY30" fmla="*/ 811 h 814"/>
                <a:gd name="connsiteX31" fmla="*/ 602 w 1155"/>
                <a:gd name="connsiteY31" fmla="*/ 813 h 814"/>
                <a:gd name="connsiteX32" fmla="*/ 608 w 1155"/>
                <a:gd name="connsiteY32" fmla="*/ 814 h 814"/>
                <a:gd name="connsiteX33" fmla="*/ 614 w 1155"/>
                <a:gd name="connsiteY33" fmla="*/ 813 h 814"/>
                <a:gd name="connsiteX34" fmla="*/ 614 w 1155"/>
                <a:gd name="connsiteY34" fmla="*/ 813 h 814"/>
                <a:gd name="connsiteX35" fmla="*/ 738 w 1155"/>
                <a:gd name="connsiteY35" fmla="*/ 776 h 814"/>
                <a:gd name="connsiteX36" fmla="*/ 775 w 1155"/>
                <a:gd name="connsiteY36" fmla="*/ 764 h 814"/>
                <a:gd name="connsiteX37" fmla="*/ 753 w 1155"/>
                <a:gd name="connsiteY37" fmla="*/ 733 h 814"/>
                <a:gd name="connsiteX38" fmla="*/ 661 w 1155"/>
                <a:gd name="connsiteY38" fmla="*/ 597 h 814"/>
                <a:gd name="connsiteX39" fmla="*/ 680 w 1155"/>
                <a:gd name="connsiteY39" fmla="*/ 594 h 814"/>
                <a:gd name="connsiteX40" fmla="*/ 699 w 1155"/>
                <a:gd name="connsiteY40" fmla="*/ 590 h 814"/>
                <a:gd name="connsiteX41" fmla="*/ 717 w 1155"/>
                <a:gd name="connsiteY41" fmla="*/ 586 h 814"/>
                <a:gd name="connsiteX42" fmla="*/ 736 w 1155"/>
                <a:gd name="connsiteY42" fmla="*/ 581 h 814"/>
                <a:gd name="connsiteX43" fmla="*/ 754 w 1155"/>
                <a:gd name="connsiteY43" fmla="*/ 577 h 814"/>
                <a:gd name="connsiteX44" fmla="*/ 771 w 1155"/>
                <a:gd name="connsiteY44" fmla="*/ 571 h 814"/>
                <a:gd name="connsiteX45" fmla="*/ 789 w 1155"/>
                <a:gd name="connsiteY45" fmla="*/ 565 h 814"/>
                <a:gd name="connsiteX46" fmla="*/ 806 w 1155"/>
                <a:gd name="connsiteY46" fmla="*/ 558 h 814"/>
                <a:gd name="connsiteX47" fmla="*/ 822 w 1155"/>
                <a:gd name="connsiteY47" fmla="*/ 552 h 814"/>
                <a:gd name="connsiteX48" fmla="*/ 838 w 1155"/>
                <a:gd name="connsiteY48" fmla="*/ 546 h 814"/>
                <a:gd name="connsiteX49" fmla="*/ 854 w 1155"/>
                <a:gd name="connsiteY49" fmla="*/ 537 h 814"/>
                <a:gd name="connsiteX50" fmla="*/ 869 w 1155"/>
                <a:gd name="connsiteY50" fmla="*/ 529 h 814"/>
                <a:gd name="connsiteX51" fmla="*/ 883 w 1155"/>
                <a:gd name="connsiteY51" fmla="*/ 523 h 814"/>
                <a:gd name="connsiteX52" fmla="*/ 897 w 1155"/>
                <a:gd name="connsiteY52" fmla="*/ 513 h 814"/>
                <a:gd name="connsiteX53" fmla="*/ 911 w 1155"/>
                <a:gd name="connsiteY53" fmla="*/ 505 h 814"/>
                <a:gd name="connsiteX54" fmla="*/ 923 w 1155"/>
                <a:gd name="connsiteY54" fmla="*/ 496 h 814"/>
                <a:gd name="connsiteX55" fmla="*/ 929 w 1155"/>
                <a:gd name="connsiteY55" fmla="*/ 504 h 814"/>
                <a:gd name="connsiteX56" fmla="*/ 936 w 1155"/>
                <a:gd name="connsiteY56" fmla="*/ 513 h 814"/>
                <a:gd name="connsiteX57" fmla="*/ 944 w 1155"/>
                <a:gd name="connsiteY57" fmla="*/ 523 h 814"/>
                <a:gd name="connsiteX58" fmla="*/ 953 w 1155"/>
                <a:gd name="connsiteY58" fmla="*/ 532 h 814"/>
                <a:gd name="connsiteX59" fmla="*/ 964 w 1155"/>
                <a:gd name="connsiteY59" fmla="*/ 542 h 814"/>
                <a:gd name="connsiteX60" fmla="*/ 974 w 1155"/>
                <a:gd name="connsiteY60" fmla="*/ 551 h 814"/>
                <a:gd name="connsiteX61" fmla="*/ 986 w 1155"/>
                <a:gd name="connsiteY61" fmla="*/ 562 h 814"/>
                <a:gd name="connsiteX62" fmla="*/ 998 w 1155"/>
                <a:gd name="connsiteY62" fmla="*/ 571 h 814"/>
                <a:gd name="connsiteX63" fmla="*/ 1012 w 1155"/>
                <a:gd name="connsiteY63" fmla="*/ 580 h 814"/>
                <a:gd name="connsiteX64" fmla="*/ 1026 w 1155"/>
                <a:gd name="connsiteY64" fmla="*/ 588 h 814"/>
                <a:gd name="connsiteX65" fmla="*/ 1041 w 1155"/>
                <a:gd name="connsiteY65" fmla="*/ 596 h 814"/>
                <a:gd name="connsiteX66" fmla="*/ 1056 w 1155"/>
                <a:gd name="connsiteY66" fmla="*/ 603 h 814"/>
                <a:gd name="connsiteX67" fmla="*/ 1073 w 1155"/>
                <a:gd name="connsiteY67" fmla="*/ 608 h 814"/>
                <a:gd name="connsiteX68" fmla="*/ 1090 w 1155"/>
                <a:gd name="connsiteY68" fmla="*/ 612 h 814"/>
                <a:gd name="connsiteX69" fmla="*/ 1108 w 1155"/>
                <a:gd name="connsiteY69" fmla="*/ 615 h 814"/>
                <a:gd name="connsiteX70" fmla="*/ 1126 w 1155"/>
                <a:gd name="connsiteY70" fmla="*/ 616 h 814"/>
                <a:gd name="connsiteX71" fmla="*/ 1133 w 1155"/>
                <a:gd name="connsiteY71" fmla="*/ 615 h 814"/>
                <a:gd name="connsiteX72" fmla="*/ 1139 w 1155"/>
                <a:gd name="connsiteY72" fmla="*/ 612 h 814"/>
                <a:gd name="connsiteX73" fmla="*/ 1144 w 1155"/>
                <a:gd name="connsiteY73" fmla="*/ 609 h 814"/>
                <a:gd name="connsiteX74" fmla="*/ 1149 w 1155"/>
                <a:gd name="connsiteY74" fmla="*/ 604 h 814"/>
                <a:gd name="connsiteX75" fmla="*/ 1153 w 1155"/>
                <a:gd name="connsiteY75" fmla="*/ 598 h 814"/>
                <a:gd name="connsiteX76" fmla="*/ 1155 w 1155"/>
                <a:gd name="connsiteY76" fmla="*/ 592 h 814"/>
                <a:gd name="connsiteX77" fmla="*/ 1155 w 1155"/>
                <a:gd name="connsiteY77" fmla="*/ 585 h 814"/>
                <a:gd name="connsiteX78" fmla="*/ 1154 w 1155"/>
                <a:gd name="connsiteY78" fmla="*/ 578 h 814"/>
                <a:gd name="connsiteX79" fmla="*/ 1086 w 1155"/>
                <a:gd name="connsiteY79" fmla="*/ 376 h 814"/>
                <a:gd name="connsiteX80" fmla="*/ 1154 w 1155"/>
                <a:gd name="connsiteY80" fmla="*/ 166 h 814"/>
                <a:gd name="connsiteX81" fmla="*/ 1155 w 1155"/>
                <a:gd name="connsiteY81" fmla="*/ 159 h 814"/>
                <a:gd name="connsiteX82" fmla="*/ 1155 w 1155"/>
                <a:gd name="connsiteY82" fmla="*/ 152 h 814"/>
                <a:gd name="connsiteX83" fmla="*/ 1153 w 1155"/>
                <a:gd name="connsiteY83" fmla="*/ 146 h 814"/>
                <a:gd name="connsiteX84" fmla="*/ 1149 w 1155"/>
                <a:gd name="connsiteY84" fmla="*/ 140 h 814"/>
                <a:gd name="connsiteX85" fmla="*/ 1144 w 1155"/>
                <a:gd name="connsiteY85" fmla="*/ 135 h 814"/>
                <a:gd name="connsiteX86" fmla="*/ 1139 w 1155"/>
                <a:gd name="connsiteY86" fmla="*/ 131 h 814"/>
                <a:gd name="connsiteX87" fmla="*/ 1133 w 1155"/>
                <a:gd name="connsiteY87" fmla="*/ 129 h 814"/>
                <a:gd name="connsiteX88" fmla="*/ 1126 w 1155"/>
                <a:gd name="connsiteY88" fmla="*/ 128 h 814"/>
                <a:gd name="connsiteX89" fmla="*/ 1109 w 1155"/>
                <a:gd name="connsiteY89" fmla="*/ 129 h 814"/>
                <a:gd name="connsiteX90" fmla="*/ 1092 w 1155"/>
                <a:gd name="connsiteY90" fmla="*/ 131 h 814"/>
                <a:gd name="connsiteX91" fmla="*/ 1074 w 1155"/>
                <a:gd name="connsiteY91" fmla="*/ 135 h 814"/>
                <a:gd name="connsiteX92" fmla="*/ 1058 w 1155"/>
                <a:gd name="connsiteY92" fmla="*/ 140 h 814"/>
                <a:gd name="connsiteX93" fmla="*/ 1043 w 1155"/>
                <a:gd name="connsiteY93" fmla="*/ 146 h 814"/>
                <a:gd name="connsiteX94" fmla="*/ 1029 w 1155"/>
                <a:gd name="connsiteY94" fmla="*/ 153 h 814"/>
                <a:gd name="connsiteX95" fmla="*/ 1016 w 1155"/>
                <a:gd name="connsiteY95" fmla="*/ 161 h 814"/>
                <a:gd name="connsiteX96" fmla="*/ 1003 w 1155"/>
                <a:gd name="connsiteY96" fmla="*/ 169 h 814"/>
                <a:gd name="connsiteX97" fmla="*/ 990 w 1155"/>
                <a:gd name="connsiteY97" fmla="*/ 178 h 814"/>
                <a:gd name="connsiteX98" fmla="*/ 979 w 1155"/>
                <a:gd name="connsiteY98" fmla="*/ 189 h 814"/>
                <a:gd name="connsiteX99" fmla="*/ 968 w 1155"/>
                <a:gd name="connsiteY99" fmla="*/ 198 h 814"/>
                <a:gd name="connsiteX100" fmla="*/ 958 w 1155"/>
                <a:gd name="connsiteY100" fmla="*/ 207 h 814"/>
                <a:gd name="connsiteX101" fmla="*/ 950 w 1155"/>
                <a:gd name="connsiteY101" fmla="*/ 216 h 814"/>
                <a:gd name="connsiteX102" fmla="*/ 942 w 1155"/>
                <a:gd name="connsiteY102" fmla="*/ 226 h 814"/>
                <a:gd name="connsiteX103" fmla="*/ 934 w 1155"/>
                <a:gd name="connsiteY103" fmla="*/ 235 h 814"/>
                <a:gd name="connsiteX104" fmla="*/ 928 w 1155"/>
                <a:gd name="connsiteY104" fmla="*/ 243 h 814"/>
                <a:gd name="connsiteX105" fmla="*/ 918 w 1155"/>
                <a:gd name="connsiteY105" fmla="*/ 235 h 814"/>
                <a:gd name="connsiteX106" fmla="*/ 906 w 1155"/>
                <a:gd name="connsiteY106" fmla="*/ 227 h 814"/>
                <a:gd name="connsiteX107" fmla="*/ 895 w 1155"/>
                <a:gd name="connsiteY107" fmla="*/ 220 h 814"/>
                <a:gd name="connsiteX108" fmla="*/ 882 w 1155"/>
                <a:gd name="connsiteY108" fmla="*/ 213 h 814"/>
                <a:gd name="connsiteX109" fmla="*/ 869 w 1155"/>
                <a:gd name="connsiteY109" fmla="*/ 206 h 814"/>
                <a:gd name="connsiteX110" fmla="*/ 857 w 1155"/>
                <a:gd name="connsiteY110" fmla="*/ 199 h 814"/>
                <a:gd name="connsiteX111" fmla="*/ 843 w 1155"/>
                <a:gd name="connsiteY111" fmla="*/ 192 h 814"/>
                <a:gd name="connsiteX112" fmla="*/ 829 w 1155"/>
                <a:gd name="connsiteY112" fmla="*/ 186 h 814"/>
                <a:gd name="connsiteX113" fmla="*/ 815 w 1155"/>
                <a:gd name="connsiteY113" fmla="*/ 180 h 814"/>
                <a:gd name="connsiteX114" fmla="*/ 801 w 1155"/>
                <a:gd name="connsiteY114" fmla="*/ 175 h 814"/>
                <a:gd name="connsiteX115" fmla="*/ 786 w 1155"/>
                <a:gd name="connsiteY115" fmla="*/ 169 h 814"/>
                <a:gd name="connsiteX116" fmla="*/ 771 w 1155"/>
                <a:gd name="connsiteY116" fmla="*/ 165 h 814"/>
                <a:gd name="connsiteX117" fmla="*/ 756 w 1155"/>
                <a:gd name="connsiteY117" fmla="*/ 159 h 814"/>
                <a:gd name="connsiteX118" fmla="*/ 741 w 1155"/>
                <a:gd name="connsiteY118" fmla="*/ 155 h 814"/>
                <a:gd name="connsiteX119" fmla="*/ 725 w 1155"/>
                <a:gd name="connsiteY119" fmla="*/ 151 h 814"/>
                <a:gd name="connsiteX120" fmla="*/ 710 w 1155"/>
                <a:gd name="connsiteY120" fmla="*/ 147 h 814"/>
                <a:gd name="connsiteX121" fmla="*/ 720 w 1155"/>
                <a:gd name="connsiteY121" fmla="*/ 31 h 814"/>
                <a:gd name="connsiteX122" fmla="*/ 720 w 1155"/>
                <a:gd name="connsiteY122" fmla="*/ 25 h 814"/>
                <a:gd name="connsiteX123" fmla="*/ 718 w 1155"/>
                <a:gd name="connsiteY123" fmla="*/ 20 h 814"/>
                <a:gd name="connsiteX124" fmla="*/ 716 w 1155"/>
                <a:gd name="connsiteY124" fmla="*/ 14 h 814"/>
                <a:gd name="connsiteX125" fmla="*/ 713 w 1155"/>
                <a:gd name="connsiteY125" fmla="*/ 9 h 814"/>
                <a:gd name="connsiteX126" fmla="*/ 708 w 1155"/>
                <a:gd name="connsiteY126" fmla="*/ 6 h 814"/>
                <a:gd name="connsiteX127" fmla="*/ 702 w 1155"/>
                <a:gd name="connsiteY127" fmla="*/ 2 h 814"/>
                <a:gd name="connsiteX128" fmla="*/ 697 w 1155"/>
                <a:gd name="connsiteY128" fmla="*/ 1 h 814"/>
                <a:gd name="connsiteX129" fmla="*/ 690 w 1155"/>
                <a:gd name="connsiteY129" fmla="*/ 0 h 814"/>
                <a:gd name="connsiteX130" fmla="*/ 667 w 1155"/>
                <a:gd name="connsiteY130" fmla="*/ 2 h 814"/>
                <a:gd name="connsiteX131" fmla="*/ 644 w 1155"/>
                <a:gd name="connsiteY131" fmla="*/ 6 h 814"/>
                <a:gd name="connsiteX132" fmla="*/ 623 w 1155"/>
                <a:gd name="connsiteY132" fmla="*/ 13 h 814"/>
                <a:gd name="connsiteX133" fmla="*/ 602 w 1155"/>
                <a:gd name="connsiteY133" fmla="*/ 20 h 814"/>
                <a:gd name="connsiteX134" fmla="*/ 583 w 1155"/>
                <a:gd name="connsiteY134" fmla="*/ 28 h 814"/>
                <a:gd name="connsiteX135" fmla="*/ 565 w 1155"/>
                <a:gd name="connsiteY135" fmla="*/ 38 h 814"/>
                <a:gd name="connsiteX136" fmla="*/ 548 w 1155"/>
                <a:gd name="connsiteY136" fmla="*/ 48 h 814"/>
                <a:gd name="connsiteX137" fmla="*/ 532 w 1155"/>
                <a:gd name="connsiteY137" fmla="*/ 60 h 814"/>
                <a:gd name="connsiteX138" fmla="*/ 517 w 1155"/>
                <a:gd name="connsiteY138" fmla="*/ 71 h 814"/>
                <a:gd name="connsiteX139" fmla="*/ 504 w 1155"/>
                <a:gd name="connsiteY139" fmla="*/ 83 h 814"/>
                <a:gd name="connsiteX140" fmla="*/ 492 w 1155"/>
                <a:gd name="connsiteY140" fmla="*/ 93 h 814"/>
                <a:gd name="connsiteX141" fmla="*/ 481 w 1155"/>
                <a:gd name="connsiteY141" fmla="*/ 105 h 814"/>
                <a:gd name="connsiteX142" fmla="*/ 472 w 1155"/>
                <a:gd name="connsiteY142" fmla="*/ 115 h 814"/>
                <a:gd name="connsiteX143" fmla="*/ 464 w 1155"/>
                <a:gd name="connsiteY143" fmla="*/ 124 h 814"/>
                <a:gd name="connsiteX144" fmla="*/ 457 w 1155"/>
                <a:gd name="connsiteY144" fmla="*/ 134 h 814"/>
                <a:gd name="connsiteX145" fmla="*/ 451 w 1155"/>
                <a:gd name="connsiteY145" fmla="*/ 140 h 814"/>
                <a:gd name="connsiteX146" fmla="*/ 415 w 1155"/>
                <a:gd name="connsiteY146" fmla="*/ 145 h 814"/>
                <a:gd name="connsiteX147" fmla="*/ 379 w 1155"/>
                <a:gd name="connsiteY147" fmla="*/ 152 h 814"/>
                <a:gd name="connsiteX148" fmla="*/ 344 w 1155"/>
                <a:gd name="connsiteY148" fmla="*/ 160 h 814"/>
                <a:gd name="connsiteX149" fmla="*/ 311 w 1155"/>
                <a:gd name="connsiteY149" fmla="*/ 168 h 814"/>
                <a:gd name="connsiteX150" fmla="*/ 277 w 1155"/>
                <a:gd name="connsiteY150" fmla="*/ 177 h 814"/>
                <a:gd name="connsiteX151" fmla="*/ 245 w 1155"/>
                <a:gd name="connsiteY151" fmla="*/ 189 h 814"/>
                <a:gd name="connsiteX152" fmla="*/ 215 w 1155"/>
                <a:gd name="connsiteY152" fmla="*/ 200 h 814"/>
                <a:gd name="connsiteX153" fmla="*/ 185 w 1155"/>
                <a:gd name="connsiteY153" fmla="*/ 213 h 814"/>
                <a:gd name="connsiteX154" fmla="*/ 158 w 1155"/>
                <a:gd name="connsiteY154" fmla="*/ 227 h 814"/>
                <a:gd name="connsiteX155" fmla="*/ 131 w 1155"/>
                <a:gd name="connsiteY155" fmla="*/ 242 h 814"/>
                <a:gd name="connsiteX156" fmla="*/ 106 w 1155"/>
                <a:gd name="connsiteY156" fmla="*/ 257 h 814"/>
                <a:gd name="connsiteX157" fmla="*/ 83 w 1155"/>
                <a:gd name="connsiteY157" fmla="*/ 273 h 814"/>
                <a:gd name="connsiteX158" fmla="*/ 61 w 1155"/>
                <a:gd name="connsiteY158" fmla="*/ 290 h 814"/>
                <a:gd name="connsiteX159" fmla="*/ 40 w 1155"/>
                <a:gd name="connsiteY159" fmla="*/ 307 h 814"/>
                <a:gd name="connsiteX160" fmla="*/ 22 w 1155"/>
                <a:gd name="connsiteY160" fmla="*/ 326 h 814"/>
                <a:gd name="connsiteX161" fmla="*/ 6 w 1155"/>
                <a:gd name="connsiteY161" fmla="*/ 345 h 814"/>
                <a:gd name="connsiteX162" fmla="*/ 3 w 1155"/>
                <a:gd name="connsiteY162" fmla="*/ 350 h 814"/>
                <a:gd name="connsiteX163" fmla="*/ 1 w 1155"/>
                <a:gd name="connsiteY163" fmla="*/ 354 h 814"/>
                <a:gd name="connsiteX164" fmla="*/ 0 w 1155"/>
                <a:gd name="connsiteY164" fmla="*/ 359 h 814"/>
                <a:gd name="connsiteX165" fmla="*/ 0 w 1155"/>
                <a:gd name="connsiteY165" fmla="*/ 364 h 814"/>
                <a:gd name="connsiteX166" fmla="*/ 0 w 1155"/>
                <a:gd name="connsiteY166" fmla="*/ 379 h 814"/>
                <a:gd name="connsiteX167" fmla="*/ 0 w 1155"/>
                <a:gd name="connsiteY167" fmla="*/ 383 h 814"/>
                <a:gd name="connsiteX168" fmla="*/ 1 w 1155"/>
                <a:gd name="connsiteY168" fmla="*/ 388 h 814"/>
                <a:gd name="connsiteX169" fmla="*/ 3 w 1155"/>
                <a:gd name="connsiteY169" fmla="*/ 392 h 814"/>
                <a:gd name="connsiteX170" fmla="*/ 6 w 1155"/>
                <a:gd name="connsiteY170" fmla="*/ 396 h 814"/>
                <a:gd name="connsiteX171" fmla="*/ 20 w 1155"/>
                <a:gd name="connsiteY171" fmla="*/ 413 h 814"/>
                <a:gd name="connsiteX172" fmla="*/ 36 w 1155"/>
                <a:gd name="connsiteY172" fmla="*/ 429 h 814"/>
                <a:gd name="connsiteX173" fmla="*/ 53 w 1155"/>
                <a:gd name="connsiteY173" fmla="*/ 447 h 814"/>
                <a:gd name="connsiteX174" fmla="*/ 73 w 1155"/>
                <a:gd name="connsiteY174" fmla="*/ 463 h 814"/>
                <a:gd name="connsiteX175" fmla="*/ 92 w 1155"/>
                <a:gd name="connsiteY175" fmla="*/ 478 h 814"/>
                <a:gd name="connsiteX176" fmla="*/ 115 w 1155"/>
                <a:gd name="connsiteY176" fmla="*/ 493 h 814"/>
                <a:gd name="connsiteX177" fmla="*/ 138 w 1155"/>
                <a:gd name="connsiteY177" fmla="*/ 508 h 814"/>
                <a:gd name="connsiteX178" fmla="*/ 162 w 1155"/>
                <a:gd name="connsiteY178" fmla="*/ 521 h 814"/>
                <a:gd name="connsiteX179" fmla="*/ 189 w 1155"/>
                <a:gd name="connsiteY179" fmla="*/ 535 h 814"/>
                <a:gd name="connsiteX180" fmla="*/ 216 w 1155"/>
                <a:gd name="connsiteY180" fmla="*/ 547 h 814"/>
                <a:gd name="connsiteX181" fmla="*/ 244 w 1155"/>
                <a:gd name="connsiteY181" fmla="*/ 558 h 814"/>
                <a:gd name="connsiteX182" fmla="*/ 274 w 1155"/>
                <a:gd name="connsiteY182" fmla="*/ 569 h 814"/>
                <a:gd name="connsiteX183" fmla="*/ 305 w 1155"/>
                <a:gd name="connsiteY183" fmla="*/ 579 h 814"/>
                <a:gd name="connsiteX184" fmla="*/ 337 w 1155"/>
                <a:gd name="connsiteY184" fmla="*/ 587 h 814"/>
                <a:gd name="connsiteX185" fmla="*/ 370 w 1155"/>
                <a:gd name="connsiteY185" fmla="*/ 594 h 814"/>
                <a:gd name="connsiteX186" fmla="*/ 404 w 1155"/>
                <a:gd name="connsiteY186" fmla="*/ 600 h 814"/>
                <a:gd name="connsiteX187" fmla="*/ 360 w 1155"/>
                <a:gd name="connsiteY187" fmla="*/ 798 h 814"/>
                <a:gd name="connsiteX0" fmla="*/ 360 w 1155"/>
                <a:gd name="connsiteY0" fmla="*/ 798 h 814"/>
                <a:gd name="connsiteX1" fmla="*/ 398 w 1155"/>
                <a:gd name="connsiteY1" fmla="*/ 783 h 814"/>
                <a:gd name="connsiteX2" fmla="*/ 459 w 1155"/>
                <a:gd name="connsiteY2" fmla="*/ 605 h 814"/>
                <a:gd name="connsiteX3" fmla="*/ 476 w 1155"/>
                <a:gd name="connsiteY3" fmla="*/ 607 h 814"/>
                <a:gd name="connsiteX4" fmla="*/ 493 w 1155"/>
                <a:gd name="connsiteY4" fmla="*/ 608 h 814"/>
                <a:gd name="connsiteX5" fmla="*/ 509 w 1155"/>
                <a:gd name="connsiteY5" fmla="*/ 608 h 814"/>
                <a:gd name="connsiteX6" fmla="*/ 526 w 1155"/>
                <a:gd name="connsiteY6" fmla="*/ 608 h 814"/>
                <a:gd name="connsiteX7" fmla="*/ 543 w 1155"/>
                <a:gd name="connsiteY7" fmla="*/ 608 h 814"/>
                <a:gd name="connsiteX8" fmla="*/ 561 w 1155"/>
                <a:gd name="connsiteY8" fmla="*/ 608 h 814"/>
                <a:gd name="connsiteX9" fmla="*/ 578 w 1155"/>
                <a:gd name="connsiteY9" fmla="*/ 607 h 814"/>
                <a:gd name="connsiteX10" fmla="*/ 595 w 1155"/>
                <a:gd name="connsiteY10" fmla="*/ 605 h 814"/>
                <a:gd name="connsiteX11" fmla="*/ 596 w 1155"/>
                <a:gd name="connsiteY11" fmla="*/ 605 h 814"/>
                <a:gd name="connsiteX12" fmla="*/ 598 w 1155"/>
                <a:gd name="connsiteY12" fmla="*/ 605 h 814"/>
                <a:gd name="connsiteX13" fmla="*/ 599 w 1155"/>
                <a:gd name="connsiteY13" fmla="*/ 605 h 814"/>
                <a:gd name="connsiteX14" fmla="*/ 600 w 1155"/>
                <a:gd name="connsiteY14" fmla="*/ 605 h 814"/>
                <a:gd name="connsiteX15" fmla="*/ 601 w 1155"/>
                <a:gd name="connsiteY15" fmla="*/ 607 h 814"/>
                <a:gd name="connsiteX16" fmla="*/ 601 w 1155"/>
                <a:gd name="connsiteY16" fmla="*/ 607 h 814"/>
                <a:gd name="connsiteX17" fmla="*/ 601 w 1155"/>
                <a:gd name="connsiteY17" fmla="*/ 608 h 814"/>
                <a:gd name="connsiteX18" fmla="*/ 602 w 1155"/>
                <a:gd name="connsiteY18" fmla="*/ 609 h 814"/>
                <a:gd name="connsiteX19" fmla="*/ 686 w 1155"/>
                <a:gd name="connsiteY19" fmla="*/ 733 h 814"/>
                <a:gd name="connsiteX20" fmla="*/ 598 w 1155"/>
                <a:gd name="connsiteY20" fmla="*/ 760 h 814"/>
                <a:gd name="connsiteX21" fmla="*/ 588 w 1155"/>
                <a:gd name="connsiteY21" fmla="*/ 764 h 814"/>
                <a:gd name="connsiteX22" fmla="*/ 581 w 1155"/>
                <a:gd name="connsiteY22" fmla="*/ 772 h 814"/>
                <a:gd name="connsiteX23" fmla="*/ 579 w 1155"/>
                <a:gd name="connsiteY23" fmla="*/ 783 h 814"/>
                <a:gd name="connsiteX24" fmla="*/ 579 w 1155"/>
                <a:gd name="connsiteY24" fmla="*/ 793 h 814"/>
                <a:gd name="connsiteX25" fmla="*/ 581 w 1155"/>
                <a:gd name="connsiteY25" fmla="*/ 799 h 814"/>
                <a:gd name="connsiteX26" fmla="*/ 585 w 1155"/>
                <a:gd name="connsiteY26" fmla="*/ 803 h 814"/>
                <a:gd name="connsiteX27" fmla="*/ 588 w 1155"/>
                <a:gd name="connsiteY27" fmla="*/ 807 h 814"/>
                <a:gd name="connsiteX28" fmla="*/ 593 w 1155"/>
                <a:gd name="connsiteY28" fmla="*/ 809 h 814"/>
                <a:gd name="connsiteX29" fmla="*/ 598 w 1155"/>
                <a:gd name="connsiteY29" fmla="*/ 811 h 814"/>
                <a:gd name="connsiteX30" fmla="*/ 602 w 1155"/>
                <a:gd name="connsiteY30" fmla="*/ 813 h 814"/>
                <a:gd name="connsiteX31" fmla="*/ 608 w 1155"/>
                <a:gd name="connsiteY31" fmla="*/ 814 h 814"/>
                <a:gd name="connsiteX32" fmla="*/ 614 w 1155"/>
                <a:gd name="connsiteY32" fmla="*/ 813 h 814"/>
                <a:gd name="connsiteX33" fmla="*/ 614 w 1155"/>
                <a:gd name="connsiteY33" fmla="*/ 813 h 814"/>
                <a:gd name="connsiteX34" fmla="*/ 738 w 1155"/>
                <a:gd name="connsiteY34" fmla="*/ 776 h 814"/>
                <a:gd name="connsiteX35" fmla="*/ 775 w 1155"/>
                <a:gd name="connsiteY35" fmla="*/ 764 h 814"/>
                <a:gd name="connsiteX36" fmla="*/ 753 w 1155"/>
                <a:gd name="connsiteY36" fmla="*/ 733 h 814"/>
                <a:gd name="connsiteX37" fmla="*/ 661 w 1155"/>
                <a:gd name="connsiteY37" fmla="*/ 597 h 814"/>
                <a:gd name="connsiteX38" fmla="*/ 680 w 1155"/>
                <a:gd name="connsiteY38" fmla="*/ 594 h 814"/>
                <a:gd name="connsiteX39" fmla="*/ 699 w 1155"/>
                <a:gd name="connsiteY39" fmla="*/ 590 h 814"/>
                <a:gd name="connsiteX40" fmla="*/ 717 w 1155"/>
                <a:gd name="connsiteY40" fmla="*/ 586 h 814"/>
                <a:gd name="connsiteX41" fmla="*/ 736 w 1155"/>
                <a:gd name="connsiteY41" fmla="*/ 581 h 814"/>
                <a:gd name="connsiteX42" fmla="*/ 754 w 1155"/>
                <a:gd name="connsiteY42" fmla="*/ 577 h 814"/>
                <a:gd name="connsiteX43" fmla="*/ 771 w 1155"/>
                <a:gd name="connsiteY43" fmla="*/ 571 h 814"/>
                <a:gd name="connsiteX44" fmla="*/ 789 w 1155"/>
                <a:gd name="connsiteY44" fmla="*/ 565 h 814"/>
                <a:gd name="connsiteX45" fmla="*/ 806 w 1155"/>
                <a:gd name="connsiteY45" fmla="*/ 558 h 814"/>
                <a:gd name="connsiteX46" fmla="*/ 822 w 1155"/>
                <a:gd name="connsiteY46" fmla="*/ 552 h 814"/>
                <a:gd name="connsiteX47" fmla="*/ 838 w 1155"/>
                <a:gd name="connsiteY47" fmla="*/ 546 h 814"/>
                <a:gd name="connsiteX48" fmla="*/ 854 w 1155"/>
                <a:gd name="connsiteY48" fmla="*/ 537 h 814"/>
                <a:gd name="connsiteX49" fmla="*/ 869 w 1155"/>
                <a:gd name="connsiteY49" fmla="*/ 529 h 814"/>
                <a:gd name="connsiteX50" fmla="*/ 883 w 1155"/>
                <a:gd name="connsiteY50" fmla="*/ 523 h 814"/>
                <a:gd name="connsiteX51" fmla="*/ 897 w 1155"/>
                <a:gd name="connsiteY51" fmla="*/ 513 h 814"/>
                <a:gd name="connsiteX52" fmla="*/ 911 w 1155"/>
                <a:gd name="connsiteY52" fmla="*/ 505 h 814"/>
                <a:gd name="connsiteX53" fmla="*/ 923 w 1155"/>
                <a:gd name="connsiteY53" fmla="*/ 496 h 814"/>
                <a:gd name="connsiteX54" fmla="*/ 929 w 1155"/>
                <a:gd name="connsiteY54" fmla="*/ 504 h 814"/>
                <a:gd name="connsiteX55" fmla="*/ 936 w 1155"/>
                <a:gd name="connsiteY55" fmla="*/ 513 h 814"/>
                <a:gd name="connsiteX56" fmla="*/ 944 w 1155"/>
                <a:gd name="connsiteY56" fmla="*/ 523 h 814"/>
                <a:gd name="connsiteX57" fmla="*/ 953 w 1155"/>
                <a:gd name="connsiteY57" fmla="*/ 532 h 814"/>
                <a:gd name="connsiteX58" fmla="*/ 964 w 1155"/>
                <a:gd name="connsiteY58" fmla="*/ 542 h 814"/>
                <a:gd name="connsiteX59" fmla="*/ 974 w 1155"/>
                <a:gd name="connsiteY59" fmla="*/ 551 h 814"/>
                <a:gd name="connsiteX60" fmla="*/ 986 w 1155"/>
                <a:gd name="connsiteY60" fmla="*/ 562 h 814"/>
                <a:gd name="connsiteX61" fmla="*/ 998 w 1155"/>
                <a:gd name="connsiteY61" fmla="*/ 571 h 814"/>
                <a:gd name="connsiteX62" fmla="*/ 1012 w 1155"/>
                <a:gd name="connsiteY62" fmla="*/ 580 h 814"/>
                <a:gd name="connsiteX63" fmla="*/ 1026 w 1155"/>
                <a:gd name="connsiteY63" fmla="*/ 588 h 814"/>
                <a:gd name="connsiteX64" fmla="*/ 1041 w 1155"/>
                <a:gd name="connsiteY64" fmla="*/ 596 h 814"/>
                <a:gd name="connsiteX65" fmla="*/ 1056 w 1155"/>
                <a:gd name="connsiteY65" fmla="*/ 603 h 814"/>
                <a:gd name="connsiteX66" fmla="*/ 1073 w 1155"/>
                <a:gd name="connsiteY66" fmla="*/ 608 h 814"/>
                <a:gd name="connsiteX67" fmla="*/ 1090 w 1155"/>
                <a:gd name="connsiteY67" fmla="*/ 612 h 814"/>
                <a:gd name="connsiteX68" fmla="*/ 1108 w 1155"/>
                <a:gd name="connsiteY68" fmla="*/ 615 h 814"/>
                <a:gd name="connsiteX69" fmla="*/ 1126 w 1155"/>
                <a:gd name="connsiteY69" fmla="*/ 616 h 814"/>
                <a:gd name="connsiteX70" fmla="*/ 1133 w 1155"/>
                <a:gd name="connsiteY70" fmla="*/ 615 h 814"/>
                <a:gd name="connsiteX71" fmla="*/ 1139 w 1155"/>
                <a:gd name="connsiteY71" fmla="*/ 612 h 814"/>
                <a:gd name="connsiteX72" fmla="*/ 1144 w 1155"/>
                <a:gd name="connsiteY72" fmla="*/ 609 h 814"/>
                <a:gd name="connsiteX73" fmla="*/ 1149 w 1155"/>
                <a:gd name="connsiteY73" fmla="*/ 604 h 814"/>
                <a:gd name="connsiteX74" fmla="*/ 1153 w 1155"/>
                <a:gd name="connsiteY74" fmla="*/ 598 h 814"/>
                <a:gd name="connsiteX75" fmla="*/ 1155 w 1155"/>
                <a:gd name="connsiteY75" fmla="*/ 592 h 814"/>
                <a:gd name="connsiteX76" fmla="*/ 1155 w 1155"/>
                <a:gd name="connsiteY76" fmla="*/ 585 h 814"/>
                <a:gd name="connsiteX77" fmla="*/ 1154 w 1155"/>
                <a:gd name="connsiteY77" fmla="*/ 578 h 814"/>
                <a:gd name="connsiteX78" fmla="*/ 1086 w 1155"/>
                <a:gd name="connsiteY78" fmla="*/ 376 h 814"/>
                <a:gd name="connsiteX79" fmla="*/ 1154 w 1155"/>
                <a:gd name="connsiteY79" fmla="*/ 166 h 814"/>
                <a:gd name="connsiteX80" fmla="*/ 1155 w 1155"/>
                <a:gd name="connsiteY80" fmla="*/ 159 h 814"/>
                <a:gd name="connsiteX81" fmla="*/ 1155 w 1155"/>
                <a:gd name="connsiteY81" fmla="*/ 152 h 814"/>
                <a:gd name="connsiteX82" fmla="*/ 1153 w 1155"/>
                <a:gd name="connsiteY82" fmla="*/ 146 h 814"/>
                <a:gd name="connsiteX83" fmla="*/ 1149 w 1155"/>
                <a:gd name="connsiteY83" fmla="*/ 140 h 814"/>
                <a:gd name="connsiteX84" fmla="*/ 1144 w 1155"/>
                <a:gd name="connsiteY84" fmla="*/ 135 h 814"/>
                <a:gd name="connsiteX85" fmla="*/ 1139 w 1155"/>
                <a:gd name="connsiteY85" fmla="*/ 131 h 814"/>
                <a:gd name="connsiteX86" fmla="*/ 1133 w 1155"/>
                <a:gd name="connsiteY86" fmla="*/ 129 h 814"/>
                <a:gd name="connsiteX87" fmla="*/ 1126 w 1155"/>
                <a:gd name="connsiteY87" fmla="*/ 128 h 814"/>
                <a:gd name="connsiteX88" fmla="*/ 1109 w 1155"/>
                <a:gd name="connsiteY88" fmla="*/ 129 h 814"/>
                <a:gd name="connsiteX89" fmla="*/ 1092 w 1155"/>
                <a:gd name="connsiteY89" fmla="*/ 131 h 814"/>
                <a:gd name="connsiteX90" fmla="*/ 1074 w 1155"/>
                <a:gd name="connsiteY90" fmla="*/ 135 h 814"/>
                <a:gd name="connsiteX91" fmla="*/ 1058 w 1155"/>
                <a:gd name="connsiteY91" fmla="*/ 140 h 814"/>
                <a:gd name="connsiteX92" fmla="*/ 1043 w 1155"/>
                <a:gd name="connsiteY92" fmla="*/ 146 h 814"/>
                <a:gd name="connsiteX93" fmla="*/ 1029 w 1155"/>
                <a:gd name="connsiteY93" fmla="*/ 153 h 814"/>
                <a:gd name="connsiteX94" fmla="*/ 1016 w 1155"/>
                <a:gd name="connsiteY94" fmla="*/ 161 h 814"/>
                <a:gd name="connsiteX95" fmla="*/ 1003 w 1155"/>
                <a:gd name="connsiteY95" fmla="*/ 169 h 814"/>
                <a:gd name="connsiteX96" fmla="*/ 990 w 1155"/>
                <a:gd name="connsiteY96" fmla="*/ 178 h 814"/>
                <a:gd name="connsiteX97" fmla="*/ 979 w 1155"/>
                <a:gd name="connsiteY97" fmla="*/ 189 h 814"/>
                <a:gd name="connsiteX98" fmla="*/ 968 w 1155"/>
                <a:gd name="connsiteY98" fmla="*/ 198 h 814"/>
                <a:gd name="connsiteX99" fmla="*/ 958 w 1155"/>
                <a:gd name="connsiteY99" fmla="*/ 207 h 814"/>
                <a:gd name="connsiteX100" fmla="*/ 950 w 1155"/>
                <a:gd name="connsiteY100" fmla="*/ 216 h 814"/>
                <a:gd name="connsiteX101" fmla="*/ 942 w 1155"/>
                <a:gd name="connsiteY101" fmla="*/ 226 h 814"/>
                <a:gd name="connsiteX102" fmla="*/ 934 w 1155"/>
                <a:gd name="connsiteY102" fmla="*/ 235 h 814"/>
                <a:gd name="connsiteX103" fmla="*/ 928 w 1155"/>
                <a:gd name="connsiteY103" fmla="*/ 243 h 814"/>
                <a:gd name="connsiteX104" fmla="*/ 918 w 1155"/>
                <a:gd name="connsiteY104" fmla="*/ 235 h 814"/>
                <a:gd name="connsiteX105" fmla="*/ 906 w 1155"/>
                <a:gd name="connsiteY105" fmla="*/ 227 h 814"/>
                <a:gd name="connsiteX106" fmla="*/ 895 w 1155"/>
                <a:gd name="connsiteY106" fmla="*/ 220 h 814"/>
                <a:gd name="connsiteX107" fmla="*/ 882 w 1155"/>
                <a:gd name="connsiteY107" fmla="*/ 213 h 814"/>
                <a:gd name="connsiteX108" fmla="*/ 869 w 1155"/>
                <a:gd name="connsiteY108" fmla="*/ 206 h 814"/>
                <a:gd name="connsiteX109" fmla="*/ 857 w 1155"/>
                <a:gd name="connsiteY109" fmla="*/ 199 h 814"/>
                <a:gd name="connsiteX110" fmla="*/ 843 w 1155"/>
                <a:gd name="connsiteY110" fmla="*/ 192 h 814"/>
                <a:gd name="connsiteX111" fmla="*/ 829 w 1155"/>
                <a:gd name="connsiteY111" fmla="*/ 186 h 814"/>
                <a:gd name="connsiteX112" fmla="*/ 815 w 1155"/>
                <a:gd name="connsiteY112" fmla="*/ 180 h 814"/>
                <a:gd name="connsiteX113" fmla="*/ 801 w 1155"/>
                <a:gd name="connsiteY113" fmla="*/ 175 h 814"/>
                <a:gd name="connsiteX114" fmla="*/ 786 w 1155"/>
                <a:gd name="connsiteY114" fmla="*/ 169 h 814"/>
                <a:gd name="connsiteX115" fmla="*/ 771 w 1155"/>
                <a:gd name="connsiteY115" fmla="*/ 165 h 814"/>
                <a:gd name="connsiteX116" fmla="*/ 756 w 1155"/>
                <a:gd name="connsiteY116" fmla="*/ 159 h 814"/>
                <a:gd name="connsiteX117" fmla="*/ 741 w 1155"/>
                <a:gd name="connsiteY117" fmla="*/ 155 h 814"/>
                <a:gd name="connsiteX118" fmla="*/ 725 w 1155"/>
                <a:gd name="connsiteY118" fmla="*/ 151 h 814"/>
                <a:gd name="connsiteX119" fmla="*/ 710 w 1155"/>
                <a:gd name="connsiteY119" fmla="*/ 147 h 814"/>
                <a:gd name="connsiteX120" fmla="*/ 720 w 1155"/>
                <a:gd name="connsiteY120" fmla="*/ 31 h 814"/>
                <a:gd name="connsiteX121" fmla="*/ 720 w 1155"/>
                <a:gd name="connsiteY121" fmla="*/ 25 h 814"/>
                <a:gd name="connsiteX122" fmla="*/ 718 w 1155"/>
                <a:gd name="connsiteY122" fmla="*/ 20 h 814"/>
                <a:gd name="connsiteX123" fmla="*/ 716 w 1155"/>
                <a:gd name="connsiteY123" fmla="*/ 14 h 814"/>
                <a:gd name="connsiteX124" fmla="*/ 713 w 1155"/>
                <a:gd name="connsiteY124" fmla="*/ 9 h 814"/>
                <a:gd name="connsiteX125" fmla="*/ 708 w 1155"/>
                <a:gd name="connsiteY125" fmla="*/ 6 h 814"/>
                <a:gd name="connsiteX126" fmla="*/ 702 w 1155"/>
                <a:gd name="connsiteY126" fmla="*/ 2 h 814"/>
                <a:gd name="connsiteX127" fmla="*/ 697 w 1155"/>
                <a:gd name="connsiteY127" fmla="*/ 1 h 814"/>
                <a:gd name="connsiteX128" fmla="*/ 690 w 1155"/>
                <a:gd name="connsiteY128" fmla="*/ 0 h 814"/>
                <a:gd name="connsiteX129" fmla="*/ 667 w 1155"/>
                <a:gd name="connsiteY129" fmla="*/ 2 h 814"/>
                <a:gd name="connsiteX130" fmla="*/ 644 w 1155"/>
                <a:gd name="connsiteY130" fmla="*/ 6 h 814"/>
                <a:gd name="connsiteX131" fmla="*/ 623 w 1155"/>
                <a:gd name="connsiteY131" fmla="*/ 13 h 814"/>
                <a:gd name="connsiteX132" fmla="*/ 602 w 1155"/>
                <a:gd name="connsiteY132" fmla="*/ 20 h 814"/>
                <a:gd name="connsiteX133" fmla="*/ 583 w 1155"/>
                <a:gd name="connsiteY133" fmla="*/ 28 h 814"/>
                <a:gd name="connsiteX134" fmla="*/ 565 w 1155"/>
                <a:gd name="connsiteY134" fmla="*/ 38 h 814"/>
                <a:gd name="connsiteX135" fmla="*/ 548 w 1155"/>
                <a:gd name="connsiteY135" fmla="*/ 48 h 814"/>
                <a:gd name="connsiteX136" fmla="*/ 532 w 1155"/>
                <a:gd name="connsiteY136" fmla="*/ 60 h 814"/>
                <a:gd name="connsiteX137" fmla="*/ 517 w 1155"/>
                <a:gd name="connsiteY137" fmla="*/ 71 h 814"/>
                <a:gd name="connsiteX138" fmla="*/ 504 w 1155"/>
                <a:gd name="connsiteY138" fmla="*/ 83 h 814"/>
                <a:gd name="connsiteX139" fmla="*/ 492 w 1155"/>
                <a:gd name="connsiteY139" fmla="*/ 93 h 814"/>
                <a:gd name="connsiteX140" fmla="*/ 481 w 1155"/>
                <a:gd name="connsiteY140" fmla="*/ 105 h 814"/>
                <a:gd name="connsiteX141" fmla="*/ 472 w 1155"/>
                <a:gd name="connsiteY141" fmla="*/ 115 h 814"/>
                <a:gd name="connsiteX142" fmla="*/ 464 w 1155"/>
                <a:gd name="connsiteY142" fmla="*/ 124 h 814"/>
                <a:gd name="connsiteX143" fmla="*/ 457 w 1155"/>
                <a:gd name="connsiteY143" fmla="*/ 134 h 814"/>
                <a:gd name="connsiteX144" fmla="*/ 451 w 1155"/>
                <a:gd name="connsiteY144" fmla="*/ 140 h 814"/>
                <a:gd name="connsiteX145" fmla="*/ 415 w 1155"/>
                <a:gd name="connsiteY145" fmla="*/ 145 h 814"/>
                <a:gd name="connsiteX146" fmla="*/ 379 w 1155"/>
                <a:gd name="connsiteY146" fmla="*/ 152 h 814"/>
                <a:gd name="connsiteX147" fmla="*/ 344 w 1155"/>
                <a:gd name="connsiteY147" fmla="*/ 160 h 814"/>
                <a:gd name="connsiteX148" fmla="*/ 311 w 1155"/>
                <a:gd name="connsiteY148" fmla="*/ 168 h 814"/>
                <a:gd name="connsiteX149" fmla="*/ 277 w 1155"/>
                <a:gd name="connsiteY149" fmla="*/ 177 h 814"/>
                <a:gd name="connsiteX150" fmla="*/ 245 w 1155"/>
                <a:gd name="connsiteY150" fmla="*/ 189 h 814"/>
                <a:gd name="connsiteX151" fmla="*/ 215 w 1155"/>
                <a:gd name="connsiteY151" fmla="*/ 200 h 814"/>
                <a:gd name="connsiteX152" fmla="*/ 185 w 1155"/>
                <a:gd name="connsiteY152" fmla="*/ 213 h 814"/>
                <a:gd name="connsiteX153" fmla="*/ 158 w 1155"/>
                <a:gd name="connsiteY153" fmla="*/ 227 h 814"/>
                <a:gd name="connsiteX154" fmla="*/ 131 w 1155"/>
                <a:gd name="connsiteY154" fmla="*/ 242 h 814"/>
                <a:gd name="connsiteX155" fmla="*/ 106 w 1155"/>
                <a:gd name="connsiteY155" fmla="*/ 257 h 814"/>
                <a:gd name="connsiteX156" fmla="*/ 83 w 1155"/>
                <a:gd name="connsiteY156" fmla="*/ 273 h 814"/>
                <a:gd name="connsiteX157" fmla="*/ 61 w 1155"/>
                <a:gd name="connsiteY157" fmla="*/ 290 h 814"/>
                <a:gd name="connsiteX158" fmla="*/ 40 w 1155"/>
                <a:gd name="connsiteY158" fmla="*/ 307 h 814"/>
                <a:gd name="connsiteX159" fmla="*/ 22 w 1155"/>
                <a:gd name="connsiteY159" fmla="*/ 326 h 814"/>
                <a:gd name="connsiteX160" fmla="*/ 6 w 1155"/>
                <a:gd name="connsiteY160" fmla="*/ 345 h 814"/>
                <a:gd name="connsiteX161" fmla="*/ 3 w 1155"/>
                <a:gd name="connsiteY161" fmla="*/ 350 h 814"/>
                <a:gd name="connsiteX162" fmla="*/ 1 w 1155"/>
                <a:gd name="connsiteY162" fmla="*/ 354 h 814"/>
                <a:gd name="connsiteX163" fmla="*/ 0 w 1155"/>
                <a:gd name="connsiteY163" fmla="*/ 359 h 814"/>
                <a:gd name="connsiteX164" fmla="*/ 0 w 1155"/>
                <a:gd name="connsiteY164" fmla="*/ 364 h 814"/>
                <a:gd name="connsiteX165" fmla="*/ 0 w 1155"/>
                <a:gd name="connsiteY165" fmla="*/ 379 h 814"/>
                <a:gd name="connsiteX166" fmla="*/ 0 w 1155"/>
                <a:gd name="connsiteY166" fmla="*/ 383 h 814"/>
                <a:gd name="connsiteX167" fmla="*/ 1 w 1155"/>
                <a:gd name="connsiteY167" fmla="*/ 388 h 814"/>
                <a:gd name="connsiteX168" fmla="*/ 3 w 1155"/>
                <a:gd name="connsiteY168" fmla="*/ 392 h 814"/>
                <a:gd name="connsiteX169" fmla="*/ 6 w 1155"/>
                <a:gd name="connsiteY169" fmla="*/ 396 h 814"/>
                <a:gd name="connsiteX170" fmla="*/ 20 w 1155"/>
                <a:gd name="connsiteY170" fmla="*/ 413 h 814"/>
                <a:gd name="connsiteX171" fmla="*/ 36 w 1155"/>
                <a:gd name="connsiteY171" fmla="*/ 429 h 814"/>
                <a:gd name="connsiteX172" fmla="*/ 53 w 1155"/>
                <a:gd name="connsiteY172" fmla="*/ 447 h 814"/>
                <a:gd name="connsiteX173" fmla="*/ 73 w 1155"/>
                <a:gd name="connsiteY173" fmla="*/ 463 h 814"/>
                <a:gd name="connsiteX174" fmla="*/ 92 w 1155"/>
                <a:gd name="connsiteY174" fmla="*/ 478 h 814"/>
                <a:gd name="connsiteX175" fmla="*/ 115 w 1155"/>
                <a:gd name="connsiteY175" fmla="*/ 493 h 814"/>
                <a:gd name="connsiteX176" fmla="*/ 138 w 1155"/>
                <a:gd name="connsiteY176" fmla="*/ 508 h 814"/>
                <a:gd name="connsiteX177" fmla="*/ 162 w 1155"/>
                <a:gd name="connsiteY177" fmla="*/ 521 h 814"/>
                <a:gd name="connsiteX178" fmla="*/ 189 w 1155"/>
                <a:gd name="connsiteY178" fmla="*/ 535 h 814"/>
                <a:gd name="connsiteX179" fmla="*/ 216 w 1155"/>
                <a:gd name="connsiteY179" fmla="*/ 547 h 814"/>
                <a:gd name="connsiteX180" fmla="*/ 244 w 1155"/>
                <a:gd name="connsiteY180" fmla="*/ 558 h 814"/>
                <a:gd name="connsiteX181" fmla="*/ 274 w 1155"/>
                <a:gd name="connsiteY181" fmla="*/ 569 h 814"/>
                <a:gd name="connsiteX182" fmla="*/ 305 w 1155"/>
                <a:gd name="connsiteY182" fmla="*/ 579 h 814"/>
                <a:gd name="connsiteX183" fmla="*/ 337 w 1155"/>
                <a:gd name="connsiteY183" fmla="*/ 587 h 814"/>
                <a:gd name="connsiteX184" fmla="*/ 370 w 1155"/>
                <a:gd name="connsiteY184" fmla="*/ 594 h 814"/>
                <a:gd name="connsiteX185" fmla="*/ 404 w 1155"/>
                <a:gd name="connsiteY185" fmla="*/ 600 h 814"/>
                <a:gd name="connsiteX186" fmla="*/ 360 w 1155"/>
                <a:gd name="connsiteY186" fmla="*/ 798 h 814"/>
                <a:gd name="connsiteX0" fmla="*/ 398 w 1155"/>
                <a:gd name="connsiteY0" fmla="*/ 783 h 814"/>
                <a:gd name="connsiteX1" fmla="*/ 459 w 1155"/>
                <a:gd name="connsiteY1" fmla="*/ 605 h 814"/>
                <a:gd name="connsiteX2" fmla="*/ 476 w 1155"/>
                <a:gd name="connsiteY2" fmla="*/ 607 h 814"/>
                <a:gd name="connsiteX3" fmla="*/ 493 w 1155"/>
                <a:gd name="connsiteY3" fmla="*/ 608 h 814"/>
                <a:gd name="connsiteX4" fmla="*/ 509 w 1155"/>
                <a:gd name="connsiteY4" fmla="*/ 608 h 814"/>
                <a:gd name="connsiteX5" fmla="*/ 526 w 1155"/>
                <a:gd name="connsiteY5" fmla="*/ 608 h 814"/>
                <a:gd name="connsiteX6" fmla="*/ 543 w 1155"/>
                <a:gd name="connsiteY6" fmla="*/ 608 h 814"/>
                <a:gd name="connsiteX7" fmla="*/ 561 w 1155"/>
                <a:gd name="connsiteY7" fmla="*/ 608 h 814"/>
                <a:gd name="connsiteX8" fmla="*/ 578 w 1155"/>
                <a:gd name="connsiteY8" fmla="*/ 607 h 814"/>
                <a:gd name="connsiteX9" fmla="*/ 595 w 1155"/>
                <a:gd name="connsiteY9" fmla="*/ 605 h 814"/>
                <a:gd name="connsiteX10" fmla="*/ 596 w 1155"/>
                <a:gd name="connsiteY10" fmla="*/ 605 h 814"/>
                <a:gd name="connsiteX11" fmla="*/ 598 w 1155"/>
                <a:gd name="connsiteY11" fmla="*/ 605 h 814"/>
                <a:gd name="connsiteX12" fmla="*/ 599 w 1155"/>
                <a:gd name="connsiteY12" fmla="*/ 605 h 814"/>
                <a:gd name="connsiteX13" fmla="*/ 600 w 1155"/>
                <a:gd name="connsiteY13" fmla="*/ 605 h 814"/>
                <a:gd name="connsiteX14" fmla="*/ 601 w 1155"/>
                <a:gd name="connsiteY14" fmla="*/ 607 h 814"/>
                <a:gd name="connsiteX15" fmla="*/ 601 w 1155"/>
                <a:gd name="connsiteY15" fmla="*/ 607 h 814"/>
                <a:gd name="connsiteX16" fmla="*/ 601 w 1155"/>
                <a:gd name="connsiteY16" fmla="*/ 608 h 814"/>
                <a:gd name="connsiteX17" fmla="*/ 602 w 1155"/>
                <a:gd name="connsiteY17" fmla="*/ 609 h 814"/>
                <a:gd name="connsiteX18" fmla="*/ 686 w 1155"/>
                <a:gd name="connsiteY18" fmla="*/ 733 h 814"/>
                <a:gd name="connsiteX19" fmla="*/ 598 w 1155"/>
                <a:gd name="connsiteY19" fmla="*/ 760 h 814"/>
                <a:gd name="connsiteX20" fmla="*/ 588 w 1155"/>
                <a:gd name="connsiteY20" fmla="*/ 764 h 814"/>
                <a:gd name="connsiteX21" fmla="*/ 581 w 1155"/>
                <a:gd name="connsiteY21" fmla="*/ 772 h 814"/>
                <a:gd name="connsiteX22" fmla="*/ 579 w 1155"/>
                <a:gd name="connsiteY22" fmla="*/ 783 h 814"/>
                <a:gd name="connsiteX23" fmla="*/ 579 w 1155"/>
                <a:gd name="connsiteY23" fmla="*/ 793 h 814"/>
                <a:gd name="connsiteX24" fmla="*/ 581 w 1155"/>
                <a:gd name="connsiteY24" fmla="*/ 799 h 814"/>
                <a:gd name="connsiteX25" fmla="*/ 585 w 1155"/>
                <a:gd name="connsiteY25" fmla="*/ 803 h 814"/>
                <a:gd name="connsiteX26" fmla="*/ 588 w 1155"/>
                <a:gd name="connsiteY26" fmla="*/ 807 h 814"/>
                <a:gd name="connsiteX27" fmla="*/ 593 w 1155"/>
                <a:gd name="connsiteY27" fmla="*/ 809 h 814"/>
                <a:gd name="connsiteX28" fmla="*/ 598 w 1155"/>
                <a:gd name="connsiteY28" fmla="*/ 811 h 814"/>
                <a:gd name="connsiteX29" fmla="*/ 602 w 1155"/>
                <a:gd name="connsiteY29" fmla="*/ 813 h 814"/>
                <a:gd name="connsiteX30" fmla="*/ 608 w 1155"/>
                <a:gd name="connsiteY30" fmla="*/ 814 h 814"/>
                <a:gd name="connsiteX31" fmla="*/ 614 w 1155"/>
                <a:gd name="connsiteY31" fmla="*/ 813 h 814"/>
                <a:gd name="connsiteX32" fmla="*/ 614 w 1155"/>
                <a:gd name="connsiteY32" fmla="*/ 813 h 814"/>
                <a:gd name="connsiteX33" fmla="*/ 738 w 1155"/>
                <a:gd name="connsiteY33" fmla="*/ 776 h 814"/>
                <a:gd name="connsiteX34" fmla="*/ 775 w 1155"/>
                <a:gd name="connsiteY34" fmla="*/ 764 h 814"/>
                <a:gd name="connsiteX35" fmla="*/ 753 w 1155"/>
                <a:gd name="connsiteY35" fmla="*/ 733 h 814"/>
                <a:gd name="connsiteX36" fmla="*/ 661 w 1155"/>
                <a:gd name="connsiteY36" fmla="*/ 597 h 814"/>
                <a:gd name="connsiteX37" fmla="*/ 680 w 1155"/>
                <a:gd name="connsiteY37" fmla="*/ 594 h 814"/>
                <a:gd name="connsiteX38" fmla="*/ 699 w 1155"/>
                <a:gd name="connsiteY38" fmla="*/ 590 h 814"/>
                <a:gd name="connsiteX39" fmla="*/ 717 w 1155"/>
                <a:gd name="connsiteY39" fmla="*/ 586 h 814"/>
                <a:gd name="connsiteX40" fmla="*/ 736 w 1155"/>
                <a:gd name="connsiteY40" fmla="*/ 581 h 814"/>
                <a:gd name="connsiteX41" fmla="*/ 754 w 1155"/>
                <a:gd name="connsiteY41" fmla="*/ 577 h 814"/>
                <a:gd name="connsiteX42" fmla="*/ 771 w 1155"/>
                <a:gd name="connsiteY42" fmla="*/ 571 h 814"/>
                <a:gd name="connsiteX43" fmla="*/ 789 w 1155"/>
                <a:gd name="connsiteY43" fmla="*/ 565 h 814"/>
                <a:gd name="connsiteX44" fmla="*/ 806 w 1155"/>
                <a:gd name="connsiteY44" fmla="*/ 558 h 814"/>
                <a:gd name="connsiteX45" fmla="*/ 822 w 1155"/>
                <a:gd name="connsiteY45" fmla="*/ 552 h 814"/>
                <a:gd name="connsiteX46" fmla="*/ 838 w 1155"/>
                <a:gd name="connsiteY46" fmla="*/ 546 h 814"/>
                <a:gd name="connsiteX47" fmla="*/ 854 w 1155"/>
                <a:gd name="connsiteY47" fmla="*/ 537 h 814"/>
                <a:gd name="connsiteX48" fmla="*/ 869 w 1155"/>
                <a:gd name="connsiteY48" fmla="*/ 529 h 814"/>
                <a:gd name="connsiteX49" fmla="*/ 883 w 1155"/>
                <a:gd name="connsiteY49" fmla="*/ 523 h 814"/>
                <a:gd name="connsiteX50" fmla="*/ 897 w 1155"/>
                <a:gd name="connsiteY50" fmla="*/ 513 h 814"/>
                <a:gd name="connsiteX51" fmla="*/ 911 w 1155"/>
                <a:gd name="connsiteY51" fmla="*/ 505 h 814"/>
                <a:gd name="connsiteX52" fmla="*/ 923 w 1155"/>
                <a:gd name="connsiteY52" fmla="*/ 496 h 814"/>
                <a:gd name="connsiteX53" fmla="*/ 929 w 1155"/>
                <a:gd name="connsiteY53" fmla="*/ 504 h 814"/>
                <a:gd name="connsiteX54" fmla="*/ 936 w 1155"/>
                <a:gd name="connsiteY54" fmla="*/ 513 h 814"/>
                <a:gd name="connsiteX55" fmla="*/ 944 w 1155"/>
                <a:gd name="connsiteY55" fmla="*/ 523 h 814"/>
                <a:gd name="connsiteX56" fmla="*/ 953 w 1155"/>
                <a:gd name="connsiteY56" fmla="*/ 532 h 814"/>
                <a:gd name="connsiteX57" fmla="*/ 964 w 1155"/>
                <a:gd name="connsiteY57" fmla="*/ 542 h 814"/>
                <a:gd name="connsiteX58" fmla="*/ 974 w 1155"/>
                <a:gd name="connsiteY58" fmla="*/ 551 h 814"/>
                <a:gd name="connsiteX59" fmla="*/ 986 w 1155"/>
                <a:gd name="connsiteY59" fmla="*/ 562 h 814"/>
                <a:gd name="connsiteX60" fmla="*/ 998 w 1155"/>
                <a:gd name="connsiteY60" fmla="*/ 571 h 814"/>
                <a:gd name="connsiteX61" fmla="*/ 1012 w 1155"/>
                <a:gd name="connsiteY61" fmla="*/ 580 h 814"/>
                <a:gd name="connsiteX62" fmla="*/ 1026 w 1155"/>
                <a:gd name="connsiteY62" fmla="*/ 588 h 814"/>
                <a:gd name="connsiteX63" fmla="*/ 1041 w 1155"/>
                <a:gd name="connsiteY63" fmla="*/ 596 h 814"/>
                <a:gd name="connsiteX64" fmla="*/ 1056 w 1155"/>
                <a:gd name="connsiteY64" fmla="*/ 603 h 814"/>
                <a:gd name="connsiteX65" fmla="*/ 1073 w 1155"/>
                <a:gd name="connsiteY65" fmla="*/ 608 h 814"/>
                <a:gd name="connsiteX66" fmla="*/ 1090 w 1155"/>
                <a:gd name="connsiteY66" fmla="*/ 612 h 814"/>
                <a:gd name="connsiteX67" fmla="*/ 1108 w 1155"/>
                <a:gd name="connsiteY67" fmla="*/ 615 h 814"/>
                <a:gd name="connsiteX68" fmla="*/ 1126 w 1155"/>
                <a:gd name="connsiteY68" fmla="*/ 616 h 814"/>
                <a:gd name="connsiteX69" fmla="*/ 1133 w 1155"/>
                <a:gd name="connsiteY69" fmla="*/ 615 h 814"/>
                <a:gd name="connsiteX70" fmla="*/ 1139 w 1155"/>
                <a:gd name="connsiteY70" fmla="*/ 612 h 814"/>
                <a:gd name="connsiteX71" fmla="*/ 1144 w 1155"/>
                <a:gd name="connsiteY71" fmla="*/ 609 h 814"/>
                <a:gd name="connsiteX72" fmla="*/ 1149 w 1155"/>
                <a:gd name="connsiteY72" fmla="*/ 604 h 814"/>
                <a:gd name="connsiteX73" fmla="*/ 1153 w 1155"/>
                <a:gd name="connsiteY73" fmla="*/ 598 h 814"/>
                <a:gd name="connsiteX74" fmla="*/ 1155 w 1155"/>
                <a:gd name="connsiteY74" fmla="*/ 592 h 814"/>
                <a:gd name="connsiteX75" fmla="*/ 1155 w 1155"/>
                <a:gd name="connsiteY75" fmla="*/ 585 h 814"/>
                <a:gd name="connsiteX76" fmla="*/ 1154 w 1155"/>
                <a:gd name="connsiteY76" fmla="*/ 578 h 814"/>
                <a:gd name="connsiteX77" fmla="*/ 1086 w 1155"/>
                <a:gd name="connsiteY77" fmla="*/ 376 h 814"/>
                <a:gd name="connsiteX78" fmla="*/ 1154 w 1155"/>
                <a:gd name="connsiteY78" fmla="*/ 166 h 814"/>
                <a:gd name="connsiteX79" fmla="*/ 1155 w 1155"/>
                <a:gd name="connsiteY79" fmla="*/ 159 h 814"/>
                <a:gd name="connsiteX80" fmla="*/ 1155 w 1155"/>
                <a:gd name="connsiteY80" fmla="*/ 152 h 814"/>
                <a:gd name="connsiteX81" fmla="*/ 1153 w 1155"/>
                <a:gd name="connsiteY81" fmla="*/ 146 h 814"/>
                <a:gd name="connsiteX82" fmla="*/ 1149 w 1155"/>
                <a:gd name="connsiteY82" fmla="*/ 140 h 814"/>
                <a:gd name="connsiteX83" fmla="*/ 1144 w 1155"/>
                <a:gd name="connsiteY83" fmla="*/ 135 h 814"/>
                <a:gd name="connsiteX84" fmla="*/ 1139 w 1155"/>
                <a:gd name="connsiteY84" fmla="*/ 131 h 814"/>
                <a:gd name="connsiteX85" fmla="*/ 1133 w 1155"/>
                <a:gd name="connsiteY85" fmla="*/ 129 h 814"/>
                <a:gd name="connsiteX86" fmla="*/ 1126 w 1155"/>
                <a:gd name="connsiteY86" fmla="*/ 128 h 814"/>
                <a:gd name="connsiteX87" fmla="*/ 1109 w 1155"/>
                <a:gd name="connsiteY87" fmla="*/ 129 h 814"/>
                <a:gd name="connsiteX88" fmla="*/ 1092 w 1155"/>
                <a:gd name="connsiteY88" fmla="*/ 131 h 814"/>
                <a:gd name="connsiteX89" fmla="*/ 1074 w 1155"/>
                <a:gd name="connsiteY89" fmla="*/ 135 h 814"/>
                <a:gd name="connsiteX90" fmla="*/ 1058 w 1155"/>
                <a:gd name="connsiteY90" fmla="*/ 140 h 814"/>
                <a:gd name="connsiteX91" fmla="*/ 1043 w 1155"/>
                <a:gd name="connsiteY91" fmla="*/ 146 h 814"/>
                <a:gd name="connsiteX92" fmla="*/ 1029 w 1155"/>
                <a:gd name="connsiteY92" fmla="*/ 153 h 814"/>
                <a:gd name="connsiteX93" fmla="*/ 1016 w 1155"/>
                <a:gd name="connsiteY93" fmla="*/ 161 h 814"/>
                <a:gd name="connsiteX94" fmla="*/ 1003 w 1155"/>
                <a:gd name="connsiteY94" fmla="*/ 169 h 814"/>
                <a:gd name="connsiteX95" fmla="*/ 990 w 1155"/>
                <a:gd name="connsiteY95" fmla="*/ 178 h 814"/>
                <a:gd name="connsiteX96" fmla="*/ 979 w 1155"/>
                <a:gd name="connsiteY96" fmla="*/ 189 h 814"/>
                <a:gd name="connsiteX97" fmla="*/ 968 w 1155"/>
                <a:gd name="connsiteY97" fmla="*/ 198 h 814"/>
                <a:gd name="connsiteX98" fmla="*/ 958 w 1155"/>
                <a:gd name="connsiteY98" fmla="*/ 207 h 814"/>
                <a:gd name="connsiteX99" fmla="*/ 950 w 1155"/>
                <a:gd name="connsiteY99" fmla="*/ 216 h 814"/>
                <a:gd name="connsiteX100" fmla="*/ 942 w 1155"/>
                <a:gd name="connsiteY100" fmla="*/ 226 h 814"/>
                <a:gd name="connsiteX101" fmla="*/ 934 w 1155"/>
                <a:gd name="connsiteY101" fmla="*/ 235 h 814"/>
                <a:gd name="connsiteX102" fmla="*/ 928 w 1155"/>
                <a:gd name="connsiteY102" fmla="*/ 243 h 814"/>
                <a:gd name="connsiteX103" fmla="*/ 918 w 1155"/>
                <a:gd name="connsiteY103" fmla="*/ 235 h 814"/>
                <a:gd name="connsiteX104" fmla="*/ 906 w 1155"/>
                <a:gd name="connsiteY104" fmla="*/ 227 h 814"/>
                <a:gd name="connsiteX105" fmla="*/ 895 w 1155"/>
                <a:gd name="connsiteY105" fmla="*/ 220 h 814"/>
                <a:gd name="connsiteX106" fmla="*/ 882 w 1155"/>
                <a:gd name="connsiteY106" fmla="*/ 213 h 814"/>
                <a:gd name="connsiteX107" fmla="*/ 869 w 1155"/>
                <a:gd name="connsiteY107" fmla="*/ 206 h 814"/>
                <a:gd name="connsiteX108" fmla="*/ 857 w 1155"/>
                <a:gd name="connsiteY108" fmla="*/ 199 h 814"/>
                <a:gd name="connsiteX109" fmla="*/ 843 w 1155"/>
                <a:gd name="connsiteY109" fmla="*/ 192 h 814"/>
                <a:gd name="connsiteX110" fmla="*/ 829 w 1155"/>
                <a:gd name="connsiteY110" fmla="*/ 186 h 814"/>
                <a:gd name="connsiteX111" fmla="*/ 815 w 1155"/>
                <a:gd name="connsiteY111" fmla="*/ 180 h 814"/>
                <a:gd name="connsiteX112" fmla="*/ 801 w 1155"/>
                <a:gd name="connsiteY112" fmla="*/ 175 h 814"/>
                <a:gd name="connsiteX113" fmla="*/ 786 w 1155"/>
                <a:gd name="connsiteY113" fmla="*/ 169 h 814"/>
                <a:gd name="connsiteX114" fmla="*/ 771 w 1155"/>
                <a:gd name="connsiteY114" fmla="*/ 165 h 814"/>
                <a:gd name="connsiteX115" fmla="*/ 756 w 1155"/>
                <a:gd name="connsiteY115" fmla="*/ 159 h 814"/>
                <a:gd name="connsiteX116" fmla="*/ 741 w 1155"/>
                <a:gd name="connsiteY116" fmla="*/ 155 h 814"/>
                <a:gd name="connsiteX117" fmla="*/ 725 w 1155"/>
                <a:gd name="connsiteY117" fmla="*/ 151 h 814"/>
                <a:gd name="connsiteX118" fmla="*/ 710 w 1155"/>
                <a:gd name="connsiteY118" fmla="*/ 147 h 814"/>
                <a:gd name="connsiteX119" fmla="*/ 720 w 1155"/>
                <a:gd name="connsiteY119" fmla="*/ 31 h 814"/>
                <a:gd name="connsiteX120" fmla="*/ 720 w 1155"/>
                <a:gd name="connsiteY120" fmla="*/ 25 h 814"/>
                <a:gd name="connsiteX121" fmla="*/ 718 w 1155"/>
                <a:gd name="connsiteY121" fmla="*/ 20 h 814"/>
                <a:gd name="connsiteX122" fmla="*/ 716 w 1155"/>
                <a:gd name="connsiteY122" fmla="*/ 14 h 814"/>
                <a:gd name="connsiteX123" fmla="*/ 713 w 1155"/>
                <a:gd name="connsiteY123" fmla="*/ 9 h 814"/>
                <a:gd name="connsiteX124" fmla="*/ 708 w 1155"/>
                <a:gd name="connsiteY124" fmla="*/ 6 h 814"/>
                <a:gd name="connsiteX125" fmla="*/ 702 w 1155"/>
                <a:gd name="connsiteY125" fmla="*/ 2 h 814"/>
                <a:gd name="connsiteX126" fmla="*/ 697 w 1155"/>
                <a:gd name="connsiteY126" fmla="*/ 1 h 814"/>
                <a:gd name="connsiteX127" fmla="*/ 690 w 1155"/>
                <a:gd name="connsiteY127" fmla="*/ 0 h 814"/>
                <a:gd name="connsiteX128" fmla="*/ 667 w 1155"/>
                <a:gd name="connsiteY128" fmla="*/ 2 h 814"/>
                <a:gd name="connsiteX129" fmla="*/ 644 w 1155"/>
                <a:gd name="connsiteY129" fmla="*/ 6 h 814"/>
                <a:gd name="connsiteX130" fmla="*/ 623 w 1155"/>
                <a:gd name="connsiteY130" fmla="*/ 13 h 814"/>
                <a:gd name="connsiteX131" fmla="*/ 602 w 1155"/>
                <a:gd name="connsiteY131" fmla="*/ 20 h 814"/>
                <a:gd name="connsiteX132" fmla="*/ 583 w 1155"/>
                <a:gd name="connsiteY132" fmla="*/ 28 h 814"/>
                <a:gd name="connsiteX133" fmla="*/ 565 w 1155"/>
                <a:gd name="connsiteY133" fmla="*/ 38 h 814"/>
                <a:gd name="connsiteX134" fmla="*/ 548 w 1155"/>
                <a:gd name="connsiteY134" fmla="*/ 48 h 814"/>
                <a:gd name="connsiteX135" fmla="*/ 532 w 1155"/>
                <a:gd name="connsiteY135" fmla="*/ 60 h 814"/>
                <a:gd name="connsiteX136" fmla="*/ 517 w 1155"/>
                <a:gd name="connsiteY136" fmla="*/ 71 h 814"/>
                <a:gd name="connsiteX137" fmla="*/ 504 w 1155"/>
                <a:gd name="connsiteY137" fmla="*/ 83 h 814"/>
                <a:gd name="connsiteX138" fmla="*/ 492 w 1155"/>
                <a:gd name="connsiteY138" fmla="*/ 93 h 814"/>
                <a:gd name="connsiteX139" fmla="*/ 481 w 1155"/>
                <a:gd name="connsiteY139" fmla="*/ 105 h 814"/>
                <a:gd name="connsiteX140" fmla="*/ 472 w 1155"/>
                <a:gd name="connsiteY140" fmla="*/ 115 h 814"/>
                <a:gd name="connsiteX141" fmla="*/ 464 w 1155"/>
                <a:gd name="connsiteY141" fmla="*/ 124 h 814"/>
                <a:gd name="connsiteX142" fmla="*/ 457 w 1155"/>
                <a:gd name="connsiteY142" fmla="*/ 134 h 814"/>
                <a:gd name="connsiteX143" fmla="*/ 451 w 1155"/>
                <a:gd name="connsiteY143" fmla="*/ 140 h 814"/>
                <a:gd name="connsiteX144" fmla="*/ 415 w 1155"/>
                <a:gd name="connsiteY144" fmla="*/ 145 h 814"/>
                <a:gd name="connsiteX145" fmla="*/ 379 w 1155"/>
                <a:gd name="connsiteY145" fmla="*/ 152 h 814"/>
                <a:gd name="connsiteX146" fmla="*/ 344 w 1155"/>
                <a:gd name="connsiteY146" fmla="*/ 160 h 814"/>
                <a:gd name="connsiteX147" fmla="*/ 311 w 1155"/>
                <a:gd name="connsiteY147" fmla="*/ 168 h 814"/>
                <a:gd name="connsiteX148" fmla="*/ 277 w 1155"/>
                <a:gd name="connsiteY148" fmla="*/ 177 h 814"/>
                <a:gd name="connsiteX149" fmla="*/ 245 w 1155"/>
                <a:gd name="connsiteY149" fmla="*/ 189 h 814"/>
                <a:gd name="connsiteX150" fmla="*/ 215 w 1155"/>
                <a:gd name="connsiteY150" fmla="*/ 200 h 814"/>
                <a:gd name="connsiteX151" fmla="*/ 185 w 1155"/>
                <a:gd name="connsiteY151" fmla="*/ 213 h 814"/>
                <a:gd name="connsiteX152" fmla="*/ 158 w 1155"/>
                <a:gd name="connsiteY152" fmla="*/ 227 h 814"/>
                <a:gd name="connsiteX153" fmla="*/ 131 w 1155"/>
                <a:gd name="connsiteY153" fmla="*/ 242 h 814"/>
                <a:gd name="connsiteX154" fmla="*/ 106 w 1155"/>
                <a:gd name="connsiteY154" fmla="*/ 257 h 814"/>
                <a:gd name="connsiteX155" fmla="*/ 83 w 1155"/>
                <a:gd name="connsiteY155" fmla="*/ 273 h 814"/>
                <a:gd name="connsiteX156" fmla="*/ 61 w 1155"/>
                <a:gd name="connsiteY156" fmla="*/ 290 h 814"/>
                <a:gd name="connsiteX157" fmla="*/ 40 w 1155"/>
                <a:gd name="connsiteY157" fmla="*/ 307 h 814"/>
                <a:gd name="connsiteX158" fmla="*/ 22 w 1155"/>
                <a:gd name="connsiteY158" fmla="*/ 326 h 814"/>
                <a:gd name="connsiteX159" fmla="*/ 6 w 1155"/>
                <a:gd name="connsiteY159" fmla="*/ 345 h 814"/>
                <a:gd name="connsiteX160" fmla="*/ 3 w 1155"/>
                <a:gd name="connsiteY160" fmla="*/ 350 h 814"/>
                <a:gd name="connsiteX161" fmla="*/ 1 w 1155"/>
                <a:gd name="connsiteY161" fmla="*/ 354 h 814"/>
                <a:gd name="connsiteX162" fmla="*/ 0 w 1155"/>
                <a:gd name="connsiteY162" fmla="*/ 359 h 814"/>
                <a:gd name="connsiteX163" fmla="*/ 0 w 1155"/>
                <a:gd name="connsiteY163" fmla="*/ 364 h 814"/>
                <a:gd name="connsiteX164" fmla="*/ 0 w 1155"/>
                <a:gd name="connsiteY164" fmla="*/ 379 h 814"/>
                <a:gd name="connsiteX165" fmla="*/ 0 w 1155"/>
                <a:gd name="connsiteY165" fmla="*/ 383 h 814"/>
                <a:gd name="connsiteX166" fmla="*/ 1 w 1155"/>
                <a:gd name="connsiteY166" fmla="*/ 388 h 814"/>
                <a:gd name="connsiteX167" fmla="*/ 3 w 1155"/>
                <a:gd name="connsiteY167" fmla="*/ 392 h 814"/>
                <a:gd name="connsiteX168" fmla="*/ 6 w 1155"/>
                <a:gd name="connsiteY168" fmla="*/ 396 h 814"/>
                <a:gd name="connsiteX169" fmla="*/ 20 w 1155"/>
                <a:gd name="connsiteY169" fmla="*/ 413 h 814"/>
                <a:gd name="connsiteX170" fmla="*/ 36 w 1155"/>
                <a:gd name="connsiteY170" fmla="*/ 429 h 814"/>
                <a:gd name="connsiteX171" fmla="*/ 53 w 1155"/>
                <a:gd name="connsiteY171" fmla="*/ 447 h 814"/>
                <a:gd name="connsiteX172" fmla="*/ 73 w 1155"/>
                <a:gd name="connsiteY172" fmla="*/ 463 h 814"/>
                <a:gd name="connsiteX173" fmla="*/ 92 w 1155"/>
                <a:gd name="connsiteY173" fmla="*/ 478 h 814"/>
                <a:gd name="connsiteX174" fmla="*/ 115 w 1155"/>
                <a:gd name="connsiteY174" fmla="*/ 493 h 814"/>
                <a:gd name="connsiteX175" fmla="*/ 138 w 1155"/>
                <a:gd name="connsiteY175" fmla="*/ 508 h 814"/>
                <a:gd name="connsiteX176" fmla="*/ 162 w 1155"/>
                <a:gd name="connsiteY176" fmla="*/ 521 h 814"/>
                <a:gd name="connsiteX177" fmla="*/ 189 w 1155"/>
                <a:gd name="connsiteY177" fmla="*/ 535 h 814"/>
                <a:gd name="connsiteX178" fmla="*/ 216 w 1155"/>
                <a:gd name="connsiteY178" fmla="*/ 547 h 814"/>
                <a:gd name="connsiteX179" fmla="*/ 244 w 1155"/>
                <a:gd name="connsiteY179" fmla="*/ 558 h 814"/>
                <a:gd name="connsiteX180" fmla="*/ 274 w 1155"/>
                <a:gd name="connsiteY180" fmla="*/ 569 h 814"/>
                <a:gd name="connsiteX181" fmla="*/ 305 w 1155"/>
                <a:gd name="connsiteY181" fmla="*/ 579 h 814"/>
                <a:gd name="connsiteX182" fmla="*/ 337 w 1155"/>
                <a:gd name="connsiteY182" fmla="*/ 587 h 814"/>
                <a:gd name="connsiteX183" fmla="*/ 370 w 1155"/>
                <a:gd name="connsiteY183" fmla="*/ 594 h 814"/>
                <a:gd name="connsiteX184" fmla="*/ 404 w 1155"/>
                <a:gd name="connsiteY184" fmla="*/ 600 h 814"/>
                <a:gd name="connsiteX185" fmla="*/ 398 w 1155"/>
                <a:gd name="connsiteY185" fmla="*/ 783 h 814"/>
                <a:gd name="connsiteX0" fmla="*/ 459 w 1155"/>
                <a:gd name="connsiteY0" fmla="*/ 605 h 814"/>
                <a:gd name="connsiteX1" fmla="*/ 476 w 1155"/>
                <a:gd name="connsiteY1" fmla="*/ 607 h 814"/>
                <a:gd name="connsiteX2" fmla="*/ 493 w 1155"/>
                <a:gd name="connsiteY2" fmla="*/ 608 h 814"/>
                <a:gd name="connsiteX3" fmla="*/ 509 w 1155"/>
                <a:gd name="connsiteY3" fmla="*/ 608 h 814"/>
                <a:gd name="connsiteX4" fmla="*/ 526 w 1155"/>
                <a:gd name="connsiteY4" fmla="*/ 608 h 814"/>
                <a:gd name="connsiteX5" fmla="*/ 543 w 1155"/>
                <a:gd name="connsiteY5" fmla="*/ 608 h 814"/>
                <a:gd name="connsiteX6" fmla="*/ 561 w 1155"/>
                <a:gd name="connsiteY6" fmla="*/ 608 h 814"/>
                <a:gd name="connsiteX7" fmla="*/ 578 w 1155"/>
                <a:gd name="connsiteY7" fmla="*/ 607 h 814"/>
                <a:gd name="connsiteX8" fmla="*/ 595 w 1155"/>
                <a:gd name="connsiteY8" fmla="*/ 605 h 814"/>
                <a:gd name="connsiteX9" fmla="*/ 596 w 1155"/>
                <a:gd name="connsiteY9" fmla="*/ 605 h 814"/>
                <a:gd name="connsiteX10" fmla="*/ 598 w 1155"/>
                <a:gd name="connsiteY10" fmla="*/ 605 h 814"/>
                <a:gd name="connsiteX11" fmla="*/ 599 w 1155"/>
                <a:gd name="connsiteY11" fmla="*/ 605 h 814"/>
                <a:gd name="connsiteX12" fmla="*/ 600 w 1155"/>
                <a:gd name="connsiteY12" fmla="*/ 605 h 814"/>
                <a:gd name="connsiteX13" fmla="*/ 601 w 1155"/>
                <a:gd name="connsiteY13" fmla="*/ 607 h 814"/>
                <a:gd name="connsiteX14" fmla="*/ 601 w 1155"/>
                <a:gd name="connsiteY14" fmla="*/ 607 h 814"/>
                <a:gd name="connsiteX15" fmla="*/ 601 w 1155"/>
                <a:gd name="connsiteY15" fmla="*/ 608 h 814"/>
                <a:gd name="connsiteX16" fmla="*/ 602 w 1155"/>
                <a:gd name="connsiteY16" fmla="*/ 609 h 814"/>
                <a:gd name="connsiteX17" fmla="*/ 686 w 1155"/>
                <a:gd name="connsiteY17" fmla="*/ 733 h 814"/>
                <a:gd name="connsiteX18" fmla="*/ 598 w 1155"/>
                <a:gd name="connsiteY18" fmla="*/ 760 h 814"/>
                <a:gd name="connsiteX19" fmla="*/ 588 w 1155"/>
                <a:gd name="connsiteY19" fmla="*/ 764 h 814"/>
                <a:gd name="connsiteX20" fmla="*/ 581 w 1155"/>
                <a:gd name="connsiteY20" fmla="*/ 772 h 814"/>
                <a:gd name="connsiteX21" fmla="*/ 579 w 1155"/>
                <a:gd name="connsiteY21" fmla="*/ 783 h 814"/>
                <a:gd name="connsiteX22" fmla="*/ 579 w 1155"/>
                <a:gd name="connsiteY22" fmla="*/ 793 h 814"/>
                <a:gd name="connsiteX23" fmla="*/ 581 w 1155"/>
                <a:gd name="connsiteY23" fmla="*/ 799 h 814"/>
                <a:gd name="connsiteX24" fmla="*/ 585 w 1155"/>
                <a:gd name="connsiteY24" fmla="*/ 803 h 814"/>
                <a:gd name="connsiteX25" fmla="*/ 588 w 1155"/>
                <a:gd name="connsiteY25" fmla="*/ 807 h 814"/>
                <a:gd name="connsiteX26" fmla="*/ 593 w 1155"/>
                <a:gd name="connsiteY26" fmla="*/ 809 h 814"/>
                <a:gd name="connsiteX27" fmla="*/ 598 w 1155"/>
                <a:gd name="connsiteY27" fmla="*/ 811 h 814"/>
                <a:gd name="connsiteX28" fmla="*/ 602 w 1155"/>
                <a:gd name="connsiteY28" fmla="*/ 813 h 814"/>
                <a:gd name="connsiteX29" fmla="*/ 608 w 1155"/>
                <a:gd name="connsiteY29" fmla="*/ 814 h 814"/>
                <a:gd name="connsiteX30" fmla="*/ 614 w 1155"/>
                <a:gd name="connsiteY30" fmla="*/ 813 h 814"/>
                <a:gd name="connsiteX31" fmla="*/ 614 w 1155"/>
                <a:gd name="connsiteY31" fmla="*/ 813 h 814"/>
                <a:gd name="connsiteX32" fmla="*/ 738 w 1155"/>
                <a:gd name="connsiteY32" fmla="*/ 776 h 814"/>
                <a:gd name="connsiteX33" fmla="*/ 775 w 1155"/>
                <a:gd name="connsiteY33" fmla="*/ 764 h 814"/>
                <a:gd name="connsiteX34" fmla="*/ 753 w 1155"/>
                <a:gd name="connsiteY34" fmla="*/ 733 h 814"/>
                <a:gd name="connsiteX35" fmla="*/ 661 w 1155"/>
                <a:gd name="connsiteY35" fmla="*/ 597 h 814"/>
                <a:gd name="connsiteX36" fmla="*/ 680 w 1155"/>
                <a:gd name="connsiteY36" fmla="*/ 594 h 814"/>
                <a:gd name="connsiteX37" fmla="*/ 699 w 1155"/>
                <a:gd name="connsiteY37" fmla="*/ 590 h 814"/>
                <a:gd name="connsiteX38" fmla="*/ 717 w 1155"/>
                <a:gd name="connsiteY38" fmla="*/ 586 h 814"/>
                <a:gd name="connsiteX39" fmla="*/ 736 w 1155"/>
                <a:gd name="connsiteY39" fmla="*/ 581 h 814"/>
                <a:gd name="connsiteX40" fmla="*/ 754 w 1155"/>
                <a:gd name="connsiteY40" fmla="*/ 577 h 814"/>
                <a:gd name="connsiteX41" fmla="*/ 771 w 1155"/>
                <a:gd name="connsiteY41" fmla="*/ 571 h 814"/>
                <a:gd name="connsiteX42" fmla="*/ 789 w 1155"/>
                <a:gd name="connsiteY42" fmla="*/ 565 h 814"/>
                <a:gd name="connsiteX43" fmla="*/ 806 w 1155"/>
                <a:gd name="connsiteY43" fmla="*/ 558 h 814"/>
                <a:gd name="connsiteX44" fmla="*/ 822 w 1155"/>
                <a:gd name="connsiteY44" fmla="*/ 552 h 814"/>
                <a:gd name="connsiteX45" fmla="*/ 838 w 1155"/>
                <a:gd name="connsiteY45" fmla="*/ 546 h 814"/>
                <a:gd name="connsiteX46" fmla="*/ 854 w 1155"/>
                <a:gd name="connsiteY46" fmla="*/ 537 h 814"/>
                <a:gd name="connsiteX47" fmla="*/ 869 w 1155"/>
                <a:gd name="connsiteY47" fmla="*/ 529 h 814"/>
                <a:gd name="connsiteX48" fmla="*/ 883 w 1155"/>
                <a:gd name="connsiteY48" fmla="*/ 523 h 814"/>
                <a:gd name="connsiteX49" fmla="*/ 897 w 1155"/>
                <a:gd name="connsiteY49" fmla="*/ 513 h 814"/>
                <a:gd name="connsiteX50" fmla="*/ 911 w 1155"/>
                <a:gd name="connsiteY50" fmla="*/ 505 h 814"/>
                <a:gd name="connsiteX51" fmla="*/ 923 w 1155"/>
                <a:gd name="connsiteY51" fmla="*/ 496 h 814"/>
                <a:gd name="connsiteX52" fmla="*/ 929 w 1155"/>
                <a:gd name="connsiteY52" fmla="*/ 504 h 814"/>
                <a:gd name="connsiteX53" fmla="*/ 936 w 1155"/>
                <a:gd name="connsiteY53" fmla="*/ 513 h 814"/>
                <a:gd name="connsiteX54" fmla="*/ 944 w 1155"/>
                <a:gd name="connsiteY54" fmla="*/ 523 h 814"/>
                <a:gd name="connsiteX55" fmla="*/ 953 w 1155"/>
                <a:gd name="connsiteY55" fmla="*/ 532 h 814"/>
                <a:gd name="connsiteX56" fmla="*/ 964 w 1155"/>
                <a:gd name="connsiteY56" fmla="*/ 542 h 814"/>
                <a:gd name="connsiteX57" fmla="*/ 974 w 1155"/>
                <a:gd name="connsiteY57" fmla="*/ 551 h 814"/>
                <a:gd name="connsiteX58" fmla="*/ 986 w 1155"/>
                <a:gd name="connsiteY58" fmla="*/ 562 h 814"/>
                <a:gd name="connsiteX59" fmla="*/ 998 w 1155"/>
                <a:gd name="connsiteY59" fmla="*/ 571 h 814"/>
                <a:gd name="connsiteX60" fmla="*/ 1012 w 1155"/>
                <a:gd name="connsiteY60" fmla="*/ 580 h 814"/>
                <a:gd name="connsiteX61" fmla="*/ 1026 w 1155"/>
                <a:gd name="connsiteY61" fmla="*/ 588 h 814"/>
                <a:gd name="connsiteX62" fmla="*/ 1041 w 1155"/>
                <a:gd name="connsiteY62" fmla="*/ 596 h 814"/>
                <a:gd name="connsiteX63" fmla="*/ 1056 w 1155"/>
                <a:gd name="connsiteY63" fmla="*/ 603 h 814"/>
                <a:gd name="connsiteX64" fmla="*/ 1073 w 1155"/>
                <a:gd name="connsiteY64" fmla="*/ 608 h 814"/>
                <a:gd name="connsiteX65" fmla="*/ 1090 w 1155"/>
                <a:gd name="connsiteY65" fmla="*/ 612 h 814"/>
                <a:gd name="connsiteX66" fmla="*/ 1108 w 1155"/>
                <a:gd name="connsiteY66" fmla="*/ 615 h 814"/>
                <a:gd name="connsiteX67" fmla="*/ 1126 w 1155"/>
                <a:gd name="connsiteY67" fmla="*/ 616 h 814"/>
                <a:gd name="connsiteX68" fmla="*/ 1133 w 1155"/>
                <a:gd name="connsiteY68" fmla="*/ 615 h 814"/>
                <a:gd name="connsiteX69" fmla="*/ 1139 w 1155"/>
                <a:gd name="connsiteY69" fmla="*/ 612 h 814"/>
                <a:gd name="connsiteX70" fmla="*/ 1144 w 1155"/>
                <a:gd name="connsiteY70" fmla="*/ 609 h 814"/>
                <a:gd name="connsiteX71" fmla="*/ 1149 w 1155"/>
                <a:gd name="connsiteY71" fmla="*/ 604 h 814"/>
                <a:gd name="connsiteX72" fmla="*/ 1153 w 1155"/>
                <a:gd name="connsiteY72" fmla="*/ 598 h 814"/>
                <a:gd name="connsiteX73" fmla="*/ 1155 w 1155"/>
                <a:gd name="connsiteY73" fmla="*/ 592 h 814"/>
                <a:gd name="connsiteX74" fmla="*/ 1155 w 1155"/>
                <a:gd name="connsiteY74" fmla="*/ 585 h 814"/>
                <a:gd name="connsiteX75" fmla="*/ 1154 w 1155"/>
                <a:gd name="connsiteY75" fmla="*/ 578 h 814"/>
                <a:gd name="connsiteX76" fmla="*/ 1086 w 1155"/>
                <a:gd name="connsiteY76" fmla="*/ 376 h 814"/>
                <a:gd name="connsiteX77" fmla="*/ 1154 w 1155"/>
                <a:gd name="connsiteY77" fmla="*/ 166 h 814"/>
                <a:gd name="connsiteX78" fmla="*/ 1155 w 1155"/>
                <a:gd name="connsiteY78" fmla="*/ 159 h 814"/>
                <a:gd name="connsiteX79" fmla="*/ 1155 w 1155"/>
                <a:gd name="connsiteY79" fmla="*/ 152 h 814"/>
                <a:gd name="connsiteX80" fmla="*/ 1153 w 1155"/>
                <a:gd name="connsiteY80" fmla="*/ 146 h 814"/>
                <a:gd name="connsiteX81" fmla="*/ 1149 w 1155"/>
                <a:gd name="connsiteY81" fmla="*/ 140 h 814"/>
                <a:gd name="connsiteX82" fmla="*/ 1144 w 1155"/>
                <a:gd name="connsiteY82" fmla="*/ 135 h 814"/>
                <a:gd name="connsiteX83" fmla="*/ 1139 w 1155"/>
                <a:gd name="connsiteY83" fmla="*/ 131 h 814"/>
                <a:gd name="connsiteX84" fmla="*/ 1133 w 1155"/>
                <a:gd name="connsiteY84" fmla="*/ 129 h 814"/>
                <a:gd name="connsiteX85" fmla="*/ 1126 w 1155"/>
                <a:gd name="connsiteY85" fmla="*/ 128 h 814"/>
                <a:gd name="connsiteX86" fmla="*/ 1109 w 1155"/>
                <a:gd name="connsiteY86" fmla="*/ 129 h 814"/>
                <a:gd name="connsiteX87" fmla="*/ 1092 w 1155"/>
                <a:gd name="connsiteY87" fmla="*/ 131 h 814"/>
                <a:gd name="connsiteX88" fmla="*/ 1074 w 1155"/>
                <a:gd name="connsiteY88" fmla="*/ 135 h 814"/>
                <a:gd name="connsiteX89" fmla="*/ 1058 w 1155"/>
                <a:gd name="connsiteY89" fmla="*/ 140 h 814"/>
                <a:gd name="connsiteX90" fmla="*/ 1043 w 1155"/>
                <a:gd name="connsiteY90" fmla="*/ 146 h 814"/>
                <a:gd name="connsiteX91" fmla="*/ 1029 w 1155"/>
                <a:gd name="connsiteY91" fmla="*/ 153 h 814"/>
                <a:gd name="connsiteX92" fmla="*/ 1016 w 1155"/>
                <a:gd name="connsiteY92" fmla="*/ 161 h 814"/>
                <a:gd name="connsiteX93" fmla="*/ 1003 w 1155"/>
                <a:gd name="connsiteY93" fmla="*/ 169 h 814"/>
                <a:gd name="connsiteX94" fmla="*/ 990 w 1155"/>
                <a:gd name="connsiteY94" fmla="*/ 178 h 814"/>
                <a:gd name="connsiteX95" fmla="*/ 979 w 1155"/>
                <a:gd name="connsiteY95" fmla="*/ 189 h 814"/>
                <a:gd name="connsiteX96" fmla="*/ 968 w 1155"/>
                <a:gd name="connsiteY96" fmla="*/ 198 h 814"/>
                <a:gd name="connsiteX97" fmla="*/ 958 w 1155"/>
                <a:gd name="connsiteY97" fmla="*/ 207 h 814"/>
                <a:gd name="connsiteX98" fmla="*/ 950 w 1155"/>
                <a:gd name="connsiteY98" fmla="*/ 216 h 814"/>
                <a:gd name="connsiteX99" fmla="*/ 942 w 1155"/>
                <a:gd name="connsiteY99" fmla="*/ 226 h 814"/>
                <a:gd name="connsiteX100" fmla="*/ 934 w 1155"/>
                <a:gd name="connsiteY100" fmla="*/ 235 h 814"/>
                <a:gd name="connsiteX101" fmla="*/ 928 w 1155"/>
                <a:gd name="connsiteY101" fmla="*/ 243 h 814"/>
                <a:gd name="connsiteX102" fmla="*/ 918 w 1155"/>
                <a:gd name="connsiteY102" fmla="*/ 235 h 814"/>
                <a:gd name="connsiteX103" fmla="*/ 906 w 1155"/>
                <a:gd name="connsiteY103" fmla="*/ 227 h 814"/>
                <a:gd name="connsiteX104" fmla="*/ 895 w 1155"/>
                <a:gd name="connsiteY104" fmla="*/ 220 h 814"/>
                <a:gd name="connsiteX105" fmla="*/ 882 w 1155"/>
                <a:gd name="connsiteY105" fmla="*/ 213 h 814"/>
                <a:gd name="connsiteX106" fmla="*/ 869 w 1155"/>
                <a:gd name="connsiteY106" fmla="*/ 206 h 814"/>
                <a:gd name="connsiteX107" fmla="*/ 857 w 1155"/>
                <a:gd name="connsiteY107" fmla="*/ 199 h 814"/>
                <a:gd name="connsiteX108" fmla="*/ 843 w 1155"/>
                <a:gd name="connsiteY108" fmla="*/ 192 h 814"/>
                <a:gd name="connsiteX109" fmla="*/ 829 w 1155"/>
                <a:gd name="connsiteY109" fmla="*/ 186 h 814"/>
                <a:gd name="connsiteX110" fmla="*/ 815 w 1155"/>
                <a:gd name="connsiteY110" fmla="*/ 180 h 814"/>
                <a:gd name="connsiteX111" fmla="*/ 801 w 1155"/>
                <a:gd name="connsiteY111" fmla="*/ 175 h 814"/>
                <a:gd name="connsiteX112" fmla="*/ 786 w 1155"/>
                <a:gd name="connsiteY112" fmla="*/ 169 h 814"/>
                <a:gd name="connsiteX113" fmla="*/ 771 w 1155"/>
                <a:gd name="connsiteY113" fmla="*/ 165 h 814"/>
                <a:gd name="connsiteX114" fmla="*/ 756 w 1155"/>
                <a:gd name="connsiteY114" fmla="*/ 159 h 814"/>
                <a:gd name="connsiteX115" fmla="*/ 741 w 1155"/>
                <a:gd name="connsiteY115" fmla="*/ 155 h 814"/>
                <a:gd name="connsiteX116" fmla="*/ 725 w 1155"/>
                <a:gd name="connsiteY116" fmla="*/ 151 h 814"/>
                <a:gd name="connsiteX117" fmla="*/ 710 w 1155"/>
                <a:gd name="connsiteY117" fmla="*/ 147 h 814"/>
                <a:gd name="connsiteX118" fmla="*/ 720 w 1155"/>
                <a:gd name="connsiteY118" fmla="*/ 31 h 814"/>
                <a:gd name="connsiteX119" fmla="*/ 720 w 1155"/>
                <a:gd name="connsiteY119" fmla="*/ 25 h 814"/>
                <a:gd name="connsiteX120" fmla="*/ 718 w 1155"/>
                <a:gd name="connsiteY120" fmla="*/ 20 h 814"/>
                <a:gd name="connsiteX121" fmla="*/ 716 w 1155"/>
                <a:gd name="connsiteY121" fmla="*/ 14 h 814"/>
                <a:gd name="connsiteX122" fmla="*/ 713 w 1155"/>
                <a:gd name="connsiteY122" fmla="*/ 9 h 814"/>
                <a:gd name="connsiteX123" fmla="*/ 708 w 1155"/>
                <a:gd name="connsiteY123" fmla="*/ 6 h 814"/>
                <a:gd name="connsiteX124" fmla="*/ 702 w 1155"/>
                <a:gd name="connsiteY124" fmla="*/ 2 h 814"/>
                <a:gd name="connsiteX125" fmla="*/ 697 w 1155"/>
                <a:gd name="connsiteY125" fmla="*/ 1 h 814"/>
                <a:gd name="connsiteX126" fmla="*/ 690 w 1155"/>
                <a:gd name="connsiteY126" fmla="*/ 0 h 814"/>
                <a:gd name="connsiteX127" fmla="*/ 667 w 1155"/>
                <a:gd name="connsiteY127" fmla="*/ 2 h 814"/>
                <a:gd name="connsiteX128" fmla="*/ 644 w 1155"/>
                <a:gd name="connsiteY128" fmla="*/ 6 h 814"/>
                <a:gd name="connsiteX129" fmla="*/ 623 w 1155"/>
                <a:gd name="connsiteY129" fmla="*/ 13 h 814"/>
                <a:gd name="connsiteX130" fmla="*/ 602 w 1155"/>
                <a:gd name="connsiteY130" fmla="*/ 20 h 814"/>
                <a:gd name="connsiteX131" fmla="*/ 583 w 1155"/>
                <a:gd name="connsiteY131" fmla="*/ 28 h 814"/>
                <a:gd name="connsiteX132" fmla="*/ 565 w 1155"/>
                <a:gd name="connsiteY132" fmla="*/ 38 h 814"/>
                <a:gd name="connsiteX133" fmla="*/ 548 w 1155"/>
                <a:gd name="connsiteY133" fmla="*/ 48 h 814"/>
                <a:gd name="connsiteX134" fmla="*/ 532 w 1155"/>
                <a:gd name="connsiteY134" fmla="*/ 60 h 814"/>
                <a:gd name="connsiteX135" fmla="*/ 517 w 1155"/>
                <a:gd name="connsiteY135" fmla="*/ 71 h 814"/>
                <a:gd name="connsiteX136" fmla="*/ 504 w 1155"/>
                <a:gd name="connsiteY136" fmla="*/ 83 h 814"/>
                <a:gd name="connsiteX137" fmla="*/ 492 w 1155"/>
                <a:gd name="connsiteY137" fmla="*/ 93 h 814"/>
                <a:gd name="connsiteX138" fmla="*/ 481 w 1155"/>
                <a:gd name="connsiteY138" fmla="*/ 105 h 814"/>
                <a:gd name="connsiteX139" fmla="*/ 472 w 1155"/>
                <a:gd name="connsiteY139" fmla="*/ 115 h 814"/>
                <a:gd name="connsiteX140" fmla="*/ 464 w 1155"/>
                <a:gd name="connsiteY140" fmla="*/ 124 h 814"/>
                <a:gd name="connsiteX141" fmla="*/ 457 w 1155"/>
                <a:gd name="connsiteY141" fmla="*/ 134 h 814"/>
                <a:gd name="connsiteX142" fmla="*/ 451 w 1155"/>
                <a:gd name="connsiteY142" fmla="*/ 140 h 814"/>
                <a:gd name="connsiteX143" fmla="*/ 415 w 1155"/>
                <a:gd name="connsiteY143" fmla="*/ 145 h 814"/>
                <a:gd name="connsiteX144" fmla="*/ 379 w 1155"/>
                <a:gd name="connsiteY144" fmla="*/ 152 h 814"/>
                <a:gd name="connsiteX145" fmla="*/ 344 w 1155"/>
                <a:gd name="connsiteY145" fmla="*/ 160 h 814"/>
                <a:gd name="connsiteX146" fmla="*/ 311 w 1155"/>
                <a:gd name="connsiteY146" fmla="*/ 168 h 814"/>
                <a:gd name="connsiteX147" fmla="*/ 277 w 1155"/>
                <a:gd name="connsiteY147" fmla="*/ 177 h 814"/>
                <a:gd name="connsiteX148" fmla="*/ 245 w 1155"/>
                <a:gd name="connsiteY148" fmla="*/ 189 h 814"/>
                <a:gd name="connsiteX149" fmla="*/ 215 w 1155"/>
                <a:gd name="connsiteY149" fmla="*/ 200 h 814"/>
                <a:gd name="connsiteX150" fmla="*/ 185 w 1155"/>
                <a:gd name="connsiteY150" fmla="*/ 213 h 814"/>
                <a:gd name="connsiteX151" fmla="*/ 158 w 1155"/>
                <a:gd name="connsiteY151" fmla="*/ 227 h 814"/>
                <a:gd name="connsiteX152" fmla="*/ 131 w 1155"/>
                <a:gd name="connsiteY152" fmla="*/ 242 h 814"/>
                <a:gd name="connsiteX153" fmla="*/ 106 w 1155"/>
                <a:gd name="connsiteY153" fmla="*/ 257 h 814"/>
                <a:gd name="connsiteX154" fmla="*/ 83 w 1155"/>
                <a:gd name="connsiteY154" fmla="*/ 273 h 814"/>
                <a:gd name="connsiteX155" fmla="*/ 61 w 1155"/>
                <a:gd name="connsiteY155" fmla="*/ 290 h 814"/>
                <a:gd name="connsiteX156" fmla="*/ 40 w 1155"/>
                <a:gd name="connsiteY156" fmla="*/ 307 h 814"/>
                <a:gd name="connsiteX157" fmla="*/ 22 w 1155"/>
                <a:gd name="connsiteY157" fmla="*/ 326 h 814"/>
                <a:gd name="connsiteX158" fmla="*/ 6 w 1155"/>
                <a:gd name="connsiteY158" fmla="*/ 345 h 814"/>
                <a:gd name="connsiteX159" fmla="*/ 3 w 1155"/>
                <a:gd name="connsiteY159" fmla="*/ 350 h 814"/>
                <a:gd name="connsiteX160" fmla="*/ 1 w 1155"/>
                <a:gd name="connsiteY160" fmla="*/ 354 h 814"/>
                <a:gd name="connsiteX161" fmla="*/ 0 w 1155"/>
                <a:gd name="connsiteY161" fmla="*/ 359 h 814"/>
                <a:gd name="connsiteX162" fmla="*/ 0 w 1155"/>
                <a:gd name="connsiteY162" fmla="*/ 364 h 814"/>
                <a:gd name="connsiteX163" fmla="*/ 0 w 1155"/>
                <a:gd name="connsiteY163" fmla="*/ 379 h 814"/>
                <a:gd name="connsiteX164" fmla="*/ 0 w 1155"/>
                <a:gd name="connsiteY164" fmla="*/ 383 h 814"/>
                <a:gd name="connsiteX165" fmla="*/ 1 w 1155"/>
                <a:gd name="connsiteY165" fmla="*/ 388 h 814"/>
                <a:gd name="connsiteX166" fmla="*/ 3 w 1155"/>
                <a:gd name="connsiteY166" fmla="*/ 392 h 814"/>
                <a:gd name="connsiteX167" fmla="*/ 6 w 1155"/>
                <a:gd name="connsiteY167" fmla="*/ 396 h 814"/>
                <a:gd name="connsiteX168" fmla="*/ 20 w 1155"/>
                <a:gd name="connsiteY168" fmla="*/ 413 h 814"/>
                <a:gd name="connsiteX169" fmla="*/ 36 w 1155"/>
                <a:gd name="connsiteY169" fmla="*/ 429 h 814"/>
                <a:gd name="connsiteX170" fmla="*/ 53 w 1155"/>
                <a:gd name="connsiteY170" fmla="*/ 447 h 814"/>
                <a:gd name="connsiteX171" fmla="*/ 73 w 1155"/>
                <a:gd name="connsiteY171" fmla="*/ 463 h 814"/>
                <a:gd name="connsiteX172" fmla="*/ 92 w 1155"/>
                <a:gd name="connsiteY172" fmla="*/ 478 h 814"/>
                <a:gd name="connsiteX173" fmla="*/ 115 w 1155"/>
                <a:gd name="connsiteY173" fmla="*/ 493 h 814"/>
                <a:gd name="connsiteX174" fmla="*/ 138 w 1155"/>
                <a:gd name="connsiteY174" fmla="*/ 508 h 814"/>
                <a:gd name="connsiteX175" fmla="*/ 162 w 1155"/>
                <a:gd name="connsiteY175" fmla="*/ 521 h 814"/>
                <a:gd name="connsiteX176" fmla="*/ 189 w 1155"/>
                <a:gd name="connsiteY176" fmla="*/ 535 h 814"/>
                <a:gd name="connsiteX177" fmla="*/ 216 w 1155"/>
                <a:gd name="connsiteY177" fmla="*/ 547 h 814"/>
                <a:gd name="connsiteX178" fmla="*/ 244 w 1155"/>
                <a:gd name="connsiteY178" fmla="*/ 558 h 814"/>
                <a:gd name="connsiteX179" fmla="*/ 274 w 1155"/>
                <a:gd name="connsiteY179" fmla="*/ 569 h 814"/>
                <a:gd name="connsiteX180" fmla="*/ 305 w 1155"/>
                <a:gd name="connsiteY180" fmla="*/ 579 h 814"/>
                <a:gd name="connsiteX181" fmla="*/ 337 w 1155"/>
                <a:gd name="connsiteY181" fmla="*/ 587 h 814"/>
                <a:gd name="connsiteX182" fmla="*/ 370 w 1155"/>
                <a:gd name="connsiteY182" fmla="*/ 594 h 814"/>
                <a:gd name="connsiteX183" fmla="*/ 404 w 1155"/>
                <a:gd name="connsiteY183" fmla="*/ 600 h 814"/>
                <a:gd name="connsiteX184" fmla="*/ 459 w 1155"/>
                <a:gd name="connsiteY184" fmla="*/ 605 h 814"/>
                <a:gd name="connsiteX0" fmla="*/ 598 w 1155"/>
                <a:gd name="connsiteY0" fmla="*/ 760 h 814"/>
                <a:gd name="connsiteX1" fmla="*/ 588 w 1155"/>
                <a:gd name="connsiteY1" fmla="*/ 764 h 814"/>
                <a:gd name="connsiteX2" fmla="*/ 581 w 1155"/>
                <a:gd name="connsiteY2" fmla="*/ 772 h 814"/>
                <a:gd name="connsiteX3" fmla="*/ 579 w 1155"/>
                <a:gd name="connsiteY3" fmla="*/ 783 h 814"/>
                <a:gd name="connsiteX4" fmla="*/ 579 w 1155"/>
                <a:gd name="connsiteY4" fmla="*/ 793 h 814"/>
                <a:gd name="connsiteX5" fmla="*/ 581 w 1155"/>
                <a:gd name="connsiteY5" fmla="*/ 799 h 814"/>
                <a:gd name="connsiteX6" fmla="*/ 585 w 1155"/>
                <a:gd name="connsiteY6" fmla="*/ 803 h 814"/>
                <a:gd name="connsiteX7" fmla="*/ 588 w 1155"/>
                <a:gd name="connsiteY7" fmla="*/ 807 h 814"/>
                <a:gd name="connsiteX8" fmla="*/ 593 w 1155"/>
                <a:gd name="connsiteY8" fmla="*/ 809 h 814"/>
                <a:gd name="connsiteX9" fmla="*/ 598 w 1155"/>
                <a:gd name="connsiteY9" fmla="*/ 811 h 814"/>
                <a:gd name="connsiteX10" fmla="*/ 602 w 1155"/>
                <a:gd name="connsiteY10" fmla="*/ 813 h 814"/>
                <a:gd name="connsiteX11" fmla="*/ 608 w 1155"/>
                <a:gd name="connsiteY11" fmla="*/ 814 h 814"/>
                <a:gd name="connsiteX12" fmla="*/ 614 w 1155"/>
                <a:gd name="connsiteY12" fmla="*/ 813 h 814"/>
                <a:gd name="connsiteX13" fmla="*/ 614 w 1155"/>
                <a:gd name="connsiteY13" fmla="*/ 813 h 814"/>
                <a:gd name="connsiteX14" fmla="*/ 738 w 1155"/>
                <a:gd name="connsiteY14" fmla="*/ 776 h 814"/>
                <a:gd name="connsiteX15" fmla="*/ 775 w 1155"/>
                <a:gd name="connsiteY15" fmla="*/ 764 h 814"/>
                <a:gd name="connsiteX16" fmla="*/ 753 w 1155"/>
                <a:gd name="connsiteY16" fmla="*/ 733 h 814"/>
                <a:gd name="connsiteX17" fmla="*/ 661 w 1155"/>
                <a:gd name="connsiteY17" fmla="*/ 597 h 814"/>
                <a:gd name="connsiteX18" fmla="*/ 680 w 1155"/>
                <a:gd name="connsiteY18" fmla="*/ 594 h 814"/>
                <a:gd name="connsiteX19" fmla="*/ 699 w 1155"/>
                <a:gd name="connsiteY19" fmla="*/ 590 h 814"/>
                <a:gd name="connsiteX20" fmla="*/ 717 w 1155"/>
                <a:gd name="connsiteY20" fmla="*/ 586 h 814"/>
                <a:gd name="connsiteX21" fmla="*/ 736 w 1155"/>
                <a:gd name="connsiteY21" fmla="*/ 581 h 814"/>
                <a:gd name="connsiteX22" fmla="*/ 754 w 1155"/>
                <a:gd name="connsiteY22" fmla="*/ 577 h 814"/>
                <a:gd name="connsiteX23" fmla="*/ 771 w 1155"/>
                <a:gd name="connsiteY23" fmla="*/ 571 h 814"/>
                <a:gd name="connsiteX24" fmla="*/ 789 w 1155"/>
                <a:gd name="connsiteY24" fmla="*/ 565 h 814"/>
                <a:gd name="connsiteX25" fmla="*/ 806 w 1155"/>
                <a:gd name="connsiteY25" fmla="*/ 558 h 814"/>
                <a:gd name="connsiteX26" fmla="*/ 822 w 1155"/>
                <a:gd name="connsiteY26" fmla="*/ 552 h 814"/>
                <a:gd name="connsiteX27" fmla="*/ 838 w 1155"/>
                <a:gd name="connsiteY27" fmla="*/ 546 h 814"/>
                <a:gd name="connsiteX28" fmla="*/ 854 w 1155"/>
                <a:gd name="connsiteY28" fmla="*/ 537 h 814"/>
                <a:gd name="connsiteX29" fmla="*/ 869 w 1155"/>
                <a:gd name="connsiteY29" fmla="*/ 529 h 814"/>
                <a:gd name="connsiteX30" fmla="*/ 883 w 1155"/>
                <a:gd name="connsiteY30" fmla="*/ 523 h 814"/>
                <a:gd name="connsiteX31" fmla="*/ 897 w 1155"/>
                <a:gd name="connsiteY31" fmla="*/ 513 h 814"/>
                <a:gd name="connsiteX32" fmla="*/ 911 w 1155"/>
                <a:gd name="connsiteY32" fmla="*/ 505 h 814"/>
                <a:gd name="connsiteX33" fmla="*/ 923 w 1155"/>
                <a:gd name="connsiteY33" fmla="*/ 496 h 814"/>
                <a:gd name="connsiteX34" fmla="*/ 929 w 1155"/>
                <a:gd name="connsiteY34" fmla="*/ 504 h 814"/>
                <a:gd name="connsiteX35" fmla="*/ 936 w 1155"/>
                <a:gd name="connsiteY35" fmla="*/ 513 h 814"/>
                <a:gd name="connsiteX36" fmla="*/ 944 w 1155"/>
                <a:gd name="connsiteY36" fmla="*/ 523 h 814"/>
                <a:gd name="connsiteX37" fmla="*/ 953 w 1155"/>
                <a:gd name="connsiteY37" fmla="*/ 532 h 814"/>
                <a:gd name="connsiteX38" fmla="*/ 964 w 1155"/>
                <a:gd name="connsiteY38" fmla="*/ 542 h 814"/>
                <a:gd name="connsiteX39" fmla="*/ 974 w 1155"/>
                <a:gd name="connsiteY39" fmla="*/ 551 h 814"/>
                <a:gd name="connsiteX40" fmla="*/ 986 w 1155"/>
                <a:gd name="connsiteY40" fmla="*/ 562 h 814"/>
                <a:gd name="connsiteX41" fmla="*/ 998 w 1155"/>
                <a:gd name="connsiteY41" fmla="*/ 571 h 814"/>
                <a:gd name="connsiteX42" fmla="*/ 1012 w 1155"/>
                <a:gd name="connsiteY42" fmla="*/ 580 h 814"/>
                <a:gd name="connsiteX43" fmla="*/ 1026 w 1155"/>
                <a:gd name="connsiteY43" fmla="*/ 588 h 814"/>
                <a:gd name="connsiteX44" fmla="*/ 1041 w 1155"/>
                <a:gd name="connsiteY44" fmla="*/ 596 h 814"/>
                <a:gd name="connsiteX45" fmla="*/ 1056 w 1155"/>
                <a:gd name="connsiteY45" fmla="*/ 603 h 814"/>
                <a:gd name="connsiteX46" fmla="*/ 1073 w 1155"/>
                <a:gd name="connsiteY46" fmla="*/ 608 h 814"/>
                <a:gd name="connsiteX47" fmla="*/ 1090 w 1155"/>
                <a:gd name="connsiteY47" fmla="*/ 612 h 814"/>
                <a:gd name="connsiteX48" fmla="*/ 1108 w 1155"/>
                <a:gd name="connsiteY48" fmla="*/ 615 h 814"/>
                <a:gd name="connsiteX49" fmla="*/ 1126 w 1155"/>
                <a:gd name="connsiteY49" fmla="*/ 616 h 814"/>
                <a:gd name="connsiteX50" fmla="*/ 1133 w 1155"/>
                <a:gd name="connsiteY50" fmla="*/ 615 h 814"/>
                <a:gd name="connsiteX51" fmla="*/ 1139 w 1155"/>
                <a:gd name="connsiteY51" fmla="*/ 612 h 814"/>
                <a:gd name="connsiteX52" fmla="*/ 1144 w 1155"/>
                <a:gd name="connsiteY52" fmla="*/ 609 h 814"/>
                <a:gd name="connsiteX53" fmla="*/ 1149 w 1155"/>
                <a:gd name="connsiteY53" fmla="*/ 604 h 814"/>
                <a:gd name="connsiteX54" fmla="*/ 1153 w 1155"/>
                <a:gd name="connsiteY54" fmla="*/ 598 h 814"/>
                <a:gd name="connsiteX55" fmla="*/ 1155 w 1155"/>
                <a:gd name="connsiteY55" fmla="*/ 592 h 814"/>
                <a:gd name="connsiteX56" fmla="*/ 1155 w 1155"/>
                <a:gd name="connsiteY56" fmla="*/ 585 h 814"/>
                <a:gd name="connsiteX57" fmla="*/ 1154 w 1155"/>
                <a:gd name="connsiteY57" fmla="*/ 578 h 814"/>
                <a:gd name="connsiteX58" fmla="*/ 1086 w 1155"/>
                <a:gd name="connsiteY58" fmla="*/ 376 h 814"/>
                <a:gd name="connsiteX59" fmla="*/ 1154 w 1155"/>
                <a:gd name="connsiteY59" fmla="*/ 166 h 814"/>
                <a:gd name="connsiteX60" fmla="*/ 1155 w 1155"/>
                <a:gd name="connsiteY60" fmla="*/ 159 h 814"/>
                <a:gd name="connsiteX61" fmla="*/ 1155 w 1155"/>
                <a:gd name="connsiteY61" fmla="*/ 152 h 814"/>
                <a:gd name="connsiteX62" fmla="*/ 1153 w 1155"/>
                <a:gd name="connsiteY62" fmla="*/ 146 h 814"/>
                <a:gd name="connsiteX63" fmla="*/ 1149 w 1155"/>
                <a:gd name="connsiteY63" fmla="*/ 140 h 814"/>
                <a:gd name="connsiteX64" fmla="*/ 1144 w 1155"/>
                <a:gd name="connsiteY64" fmla="*/ 135 h 814"/>
                <a:gd name="connsiteX65" fmla="*/ 1139 w 1155"/>
                <a:gd name="connsiteY65" fmla="*/ 131 h 814"/>
                <a:gd name="connsiteX66" fmla="*/ 1133 w 1155"/>
                <a:gd name="connsiteY66" fmla="*/ 129 h 814"/>
                <a:gd name="connsiteX67" fmla="*/ 1126 w 1155"/>
                <a:gd name="connsiteY67" fmla="*/ 128 h 814"/>
                <a:gd name="connsiteX68" fmla="*/ 1109 w 1155"/>
                <a:gd name="connsiteY68" fmla="*/ 129 h 814"/>
                <a:gd name="connsiteX69" fmla="*/ 1092 w 1155"/>
                <a:gd name="connsiteY69" fmla="*/ 131 h 814"/>
                <a:gd name="connsiteX70" fmla="*/ 1074 w 1155"/>
                <a:gd name="connsiteY70" fmla="*/ 135 h 814"/>
                <a:gd name="connsiteX71" fmla="*/ 1058 w 1155"/>
                <a:gd name="connsiteY71" fmla="*/ 140 h 814"/>
                <a:gd name="connsiteX72" fmla="*/ 1043 w 1155"/>
                <a:gd name="connsiteY72" fmla="*/ 146 h 814"/>
                <a:gd name="connsiteX73" fmla="*/ 1029 w 1155"/>
                <a:gd name="connsiteY73" fmla="*/ 153 h 814"/>
                <a:gd name="connsiteX74" fmla="*/ 1016 w 1155"/>
                <a:gd name="connsiteY74" fmla="*/ 161 h 814"/>
                <a:gd name="connsiteX75" fmla="*/ 1003 w 1155"/>
                <a:gd name="connsiteY75" fmla="*/ 169 h 814"/>
                <a:gd name="connsiteX76" fmla="*/ 990 w 1155"/>
                <a:gd name="connsiteY76" fmla="*/ 178 h 814"/>
                <a:gd name="connsiteX77" fmla="*/ 979 w 1155"/>
                <a:gd name="connsiteY77" fmla="*/ 189 h 814"/>
                <a:gd name="connsiteX78" fmla="*/ 968 w 1155"/>
                <a:gd name="connsiteY78" fmla="*/ 198 h 814"/>
                <a:gd name="connsiteX79" fmla="*/ 958 w 1155"/>
                <a:gd name="connsiteY79" fmla="*/ 207 h 814"/>
                <a:gd name="connsiteX80" fmla="*/ 950 w 1155"/>
                <a:gd name="connsiteY80" fmla="*/ 216 h 814"/>
                <a:gd name="connsiteX81" fmla="*/ 942 w 1155"/>
                <a:gd name="connsiteY81" fmla="*/ 226 h 814"/>
                <a:gd name="connsiteX82" fmla="*/ 934 w 1155"/>
                <a:gd name="connsiteY82" fmla="*/ 235 h 814"/>
                <a:gd name="connsiteX83" fmla="*/ 928 w 1155"/>
                <a:gd name="connsiteY83" fmla="*/ 243 h 814"/>
                <a:gd name="connsiteX84" fmla="*/ 918 w 1155"/>
                <a:gd name="connsiteY84" fmla="*/ 235 h 814"/>
                <a:gd name="connsiteX85" fmla="*/ 906 w 1155"/>
                <a:gd name="connsiteY85" fmla="*/ 227 h 814"/>
                <a:gd name="connsiteX86" fmla="*/ 895 w 1155"/>
                <a:gd name="connsiteY86" fmla="*/ 220 h 814"/>
                <a:gd name="connsiteX87" fmla="*/ 882 w 1155"/>
                <a:gd name="connsiteY87" fmla="*/ 213 h 814"/>
                <a:gd name="connsiteX88" fmla="*/ 869 w 1155"/>
                <a:gd name="connsiteY88" fmla="*/ 206 h 814"/>
                <a:gd name="connsiteX89" fmla="*/ 857 w 1155"/>
                <a:gd name="connsiteY89" fmla="*/ 199 h 814"/>
                <a:gd name="connsiteX90" fmla="*/ 843 w 1155"/>
                <a:gd name="connsiteY90" fmla="*/ 192 h 814"/>
                <a:gd name="connsiteX91" fmla="*/ 829 w 1155"/>
                <a:gd name="connsiteY91" fmla="*/ 186 h 814"/>
                <a:gd name="connsiteX92" fmla="*/ 815 w 1155"/>
                <a:gd name="connsiteY92" fmla="*/ 180 h 814"/>
                <a:gd name="connsiteX93" fmla="*/ 801 w 1155"/>
                <a:gd name="connsiteY93" fmla="*/ 175 h 814"/>
                <a:gd name="connsiteX94" fmla="*/ 786 w 1155"/>
                <a:gd name="connsiteY94" fmla="*/ 169 h 814"/>
                <a:gd name="connsiteX95" fmla="*/ 771 w 1155"/>
                <a:gd name="connsiteY95" fmla="*/ 165 h 814"/>
                <a:gd name="connsiteX96" fmla="*/ 756 w 1155"/>
                <a:gd name="connsiteY96" fmla="*/ 159 h 814"/>
                <a:gd name="connsiteX97" fmla="*/ 741 w 1155"/>
                <a:gd name="connsiteY97" fmla="*/ 155 h 814"/>
                <a:gd name="connsiteX98" fmla="*/ 725 w 1155"/>
                <a:gd name="connsiteY98" fmla="*/ 151 h 814"/>
                <a:gd name="connsiteX99" fmla="*/ 710 w 1155"/>
                <a:gd name="connsiteY99" fmla="*/ 147 h 814"/>
                <a:gd name="connsiteX100" fmla="*/ 720 w 1155"/>
                <a:gd name="connsiteY100" fmla="*/ 31 h 814"/>
                <a:gd name="connsiteX101" fmla="*/ 720 w 1155"/>
                <a:gd name="connsiteY101" fmla="*/ 25 h 814"/>
                <a:gd name="connsiteX102" fmla="*/ 718 w 1155"/>
                <a:gd name="connsiteY102" fmla="*/ 20 h 814"/>
                <a:gd name="connsiteX103" fmla="*/ 716 w 1155"/>
                <a:gd name="connsiteY103" fmla="*/ 14 h 814"/>
                <a:gd name="connsiteX104" fmla="*/ 713 w 1155"/>
                <a:gd name="connsiteY104" fmla="*/ 9 h 814"/>
                <a:gd name="connsiteX105" fmla="*/ 708 w 1155"/>
                <a:gd name="connsiteY105" fmla="*/ 6 h 814"/>
                <a:gd name="connsiteX106" fmla="*/ 702 w 1155"/>
                <a:gd name="connsiteY106" fmla="*/ 2 h 814"/>
                <a:gd name="connsiteX107" fmla="*/ 697 w 1155"/>
                <a:gd name="connsiteY107" fmla="*/ 1 h 814"/>
                <a:gd name="connsiteX108" fmla="*/ 690 w 1155"/>
                <a:gd name="connsiteY108" fmla="*/ 0 h 814"/>
                <a:gd name="connsiteX109" fmla="*/ 667 w 1155"/>
                <a:gd name="connsiteY109" fmla="*/ 2 h 814"/>
                <a:gd name="connsiteX110" fmla="*/ 644 w 1155"/>
                <a:gd name="connsiteY110" fmla="*/ 6 h 814"/>
                <a:gd name="connsiteX111" fmla="*/ 623 w 1155"/>
                <a:gd name="connsiteY111" fmla="*/ 13 h 814"/>
                <a:gd name="connsiteX112" fmla="*/ 602 w 1155"/>
                <a:gd name="connsiteY112" fmla="*/ 20 h 814"/>
                <a:gd name="connsiteX113" fmla="*/ 583 w 1155"/>
                <a:gd name="connsiteY113" fmla="*/ 28 h 814"/>
                <a:gd name="connsiteX114" fmla="*/ 565 w 1155"/>
                <a:gd name="connsiteY114" fmla="*/ 38 h 814"/>
                <a:gd name="connsiteX115" fmla="*/ 548 w 1155"/>
                <a:gd name="connsiteY115" fmla="*/ 48 h 814"/>
                <a:gd name="connsiteX116" fmla="*/ 532 w 1155"/>
                <a:gd name="connsiteY116" fmla="*/ 60 h 814"/>
                <a:gd name="connsiteX117" fmla="*/ 517 w 1155"/>
                <a:gd name="connsiteY117" fmla="*/ 71 h 814"/>
                <a:gd name="connsiteX118" fmla="*/ 504 w 1155"/>
                <a:gd name="connsiteY118" fmla="*/ 83 h 814"/>
                <a:gd name="connsiteX119" fmla="*/ 492 w 1155"/>
                <a:gd name="connsiteY119" fmla="*/ 93 h 814"/>
                <a:gd name="connsiteX120" fmla="*/ 481 w 1155"/>
                <a:gd name="connsiteY120" fmla="*/ 105 h 814"/>
                <a:gd name="connsiteX121" fmla="*/ 472 w 1155"/>
                <a:gd name="connsiteY121" fmla="*/ 115 h 814"/>
                <a:gd name="connsiteX122" fmla="*/ 464 w 1155"/>
                <a:gd name="connsiteY122" fmla="*/ 124 h 814"/>
                <a:gd name="connsiteX123" fmla="*/ 457 w 1155"/>
                <a:gd name="connsiteY123" fmla="*/ 134 h 814"/>
                <a:gd name="connsiteX124" fmla="*/ 451 w 1155"/>
                <a:gd name="connsiteY124" fmla="*/ 140 h 814"/>
                <a:gd name="connsiteX125" fmla="*/ 415 w 1155"/>
                <a:gd name="connsiteY125" fmla="*/ 145 h 814"/>
                <a:gd name="connsiteX126" fmla="*/ 379 w 1155"/>
                <a:gd name="connsiteY126" fmla="*/ 152 h 814"/>
                <a:gd name="connsiteX127" fmla="*/ 344 w 1155"/>
                <a:gd name="connsiteY127" fmla="*/ 160 h 814"/>
                <a:gd name="connsiteX128" fmla="*/ 311 w 1155"/>
                <a:gd name="connsiteY128" fmla="*/ 168 h 814"/>
                <a:gd name="connsiteX129" fmla="*/ 277 w 1155"/>
                <a:gd name="connsiteY129" fmla="*/ 177 h 814"/>
                <a:gd name="connsiteX130" fmla="*/ 245 w 1155"/>
                <a:gd name="connsiteY130" fmla="*/ 189 h 814"/>
                <a:gd name="connsiteX131" fmla="*/ 215 w 1155"/>
                <a:gd name="connsiteY131" fmla="*/ 200 h 814"/>
                <a:gd name="connsiteX132" fmla="*/ 185 w 1155"/>
                <a:gd name="connsiteY132" fmla="*/ 213 h 814"/>
                <a:gd name="connsiteX133" fmla="*/ 158 w 1155"/>
                <a:gd name="connsiteY133" fmla="*/ 227 h 814"/>
                <a:gd name="connsiteX134" fmla="*/ 131 w 1155"/>
                <a:gd name="connsiteY134" fmla="*/ 242 h 814"/>
                <a:gd name="connsiteX135" fmla="*/ 106 w 1155"/>
                <a:gd name="connsiteY135" fmla="*/ 257 h 814"/>
                <a:gd name="connsiteX136" fmla="*/ 83 w 1155"/>
                <a:gd name="connsiteY136" fmla="*/ 273 h 814"/>
                <a:gd name="connsiteX137" fmla="*/ 61 w 1155"/>
                <a:gd name="connsiteY137" fmla="*/ 290 h 814"/>
                <a:gd name="connsiteX138" fmla="*/ 40 w 1155"/>
                <a:gd name="connsiteY138" fmla="*/ 307 h 814"/>
                <a:gd name="connsiteX139" fmla="*/ 22 w 1155"/>
                <a:gd name="connsiteY139" fmla="*/ 326 h 814"/>
                <a:gd name="connsiteX140" fmla="*/ 6 w 1155"/>
                <a:gd name="connsiteY140" fmla="*/ 345 h 814"/>
                <a:gd name="connsiteX141" fmla="*/ 3 w 1155"/>
                <a:gd name="connsiteY141" fmla="*/ 350 h 814"/>
                <a:gd name="connsiteX142" fmla="*/ 1 w 1155"/>
                <a:gd name="connsiteY142" fmla="*/ 354 h 814"/>
                <a:gd name="connsiteX143" fmla="*/ 0 w 1155"/>
                <a:gd name="connsiteY143" fmla="*/ 359 h 814"/>
                <a:gd name="connsiteX144" fmla="*/ 0 w 1155"/>
                <a:gd name="connsiteY144" fmla="*/ 364 h 814"/>
                <a:gd name="connsiteX145" fmla="*/ 0 w 1155"/>
                <a:gd name="connsiteY145" fmla="*/ 379 h 814"/>
                <a:gd name="connsiteX146" fmla="*/ 0 w 1155"/>
                <a:gd name="connsiteY146" fmla="*/ 383 h 814"/>
                <a:gd name="connsiteX147" fmla="*/ 1 w 1155"/>
                <a:gd name="connsiteY147" fmla="*/ 388 h 814"/>
                <a:gd name="connsiteX148" fmla="*/ 3 w 1155"/>
                <a:gd name="connsiteY148" fmla="*/ 392 h 814"/>
                <a:gd name="connsiteX149" fmla="*/ 6 w 1155"/>
                <a:gd name="connsiteY149" fmla="*/ 396 h 814"/>
                <a:gd name="connsiteX150" fmla="*/ 20 w 1155"/>
                <a:gd name="connsiteY150" fmla="*/ 413 h 814"/>
                <a:gd name="connsiteX151" fmla="*/ 36 w 1155"/>
                <a:gd name="connsiteY151" fmla="*/ 429 h 814"/>
                <a:gd name="connsiteX152" fmla="*/ 53 w 1155"/>
                <a:gd name="connsiteY152" fmla="*/ 447 h 814"/>
                <a:gd name="connsiteX153" fmla="*/ 73 w 1155"/>
                <a:gd name="connsiteY153" fmla="*/ 463 h 814"/>
                <a:gd name="connsiteX154" fmla="*/ 92 w 1155"/>
                <a:gd name="connsiteY154" fmla="*/ 478 h 814"/>
                <a:gd name="connsiteX155" fmla="*/ 115 w 1155"/>
                <a:gd name="connsiteY155" fmla="*/ 493 h 814"/>
                <a:gd name="connsiteX156" fmla="*/ 138 w 1155"/>
                <a:gd name="connsiteY156" fmla="*/ 508 h 814"/>
                <a:gd name="connsiteX157" fmla="*/ 162 w 1155"/>
                <a:gd name="connsiteY157" fmla="*/ 521 h 814"/>
                <a:gd name="connsiteX158" fmla="*/ 189 w 1155"/>
                <a:gd name="connsiteY158" fmla="*/ 535 h 814"/>
                <a:gd name="connsiteX159" fmla="*/ 216 w 1155"/>
                <a:gd name="connsiteY159" fmla="*/ 547 h 814"/>
                <a:gd name="connsiteX160" fmla="*/ 244 w 1155"/>
                <a:gd name="connsiteY160" fmla="*/ 558 h 814"/>
                <a:gd name="connsiteX161" fmla="*/ 274 w 1155"/>
                <a:gd name="connsiteY161" fmla="*/ 569 h 814"/>
                <a:gd name="connsiteX162" fmla="*/ 305 w 1155"/>
                <a:gd name="connsiteY162" fmla="*/ 579 h 814"/>
                <a:gd name="connsiteX163" fmla="*/ 337 w 1155"/>
                <a:gd name="connsiteY163" fmla="*/ 587 h 814"/>
                <a:gd name="connsiteX164" fmla="*/ 370 w 1155"/>
                <a:gd name="connsiteY164" fmla="*/ 594 h 814"/>
                <a:gd name="connsiteX165" fmla="*/ 404 w 1155"/>
                <a:gd name="connsiteY165" fmla="*/ 600 h 814"/>
                <a:gd name="connsiteX166" fmla="*/ 459 w 1155"/>
                <a:gd name="connsiteY166" fmla="*/ 605 h 814"/>
                <a:gd name="connsiteX167" fmla="*/ 476 w 1155"/>
                <a:gd name="connsiteY167" fmla="*/ 607 h 814"/>
                <a:gd name="connsiteX168" fmla="*/ 493 w 1155"/>
                <a:gd name="connsiteY168" fmla="*/ 608 h 814"/>
                <a:gd name="connsiteX169" fmla="*/ 509 w 1155"/>
                <a:gd name="connsiteY169" fmla="*/ 608 h 814"/>
                <a:gd name="connsiteX170" fmla="*/ 526 w 1155"/>
                <a:gd name="connsiteY170" fmla="*/ 608 h 814"/>
                <a:gd name="connsiteX171" fmla="*/ 543 w 1155"/>
                <a:gd name="connsiteY171" fmla="*/ 608 h 814"/>
                <a:gd name="connsiteX172" fmla="*/ 561 w 1155"/>
                <a:gd name="connsiteY172" fmla="*/ 608 h 814"/>
                <a:gd name="connsiteX173" fmla="*/ 578 w 1155"/>
                <a:gd name="connsiteY173" fmla="*/ 607 h 814"/>
                <a:gd name="connsiteX174" fmla="*/ 595 w 1155"/>
                <a:gd name="connsiteY174" fmla="*/ 605 h 814"/>
                <a:gd name="connsiteX175" fmla="*/ 596 w 1155"/>
                <a:gd name="connsiteY175" fmla="*/ 605 h 814"/>
                <a:gd name="connsiteX176" fmla="*/ 598 w 1155"/>
                <a:gd name="connsiteY176" fmla="*/ 605 h 814"/>
                <a:gd name="connsiteX177" fmla="*/ 599 w 1155"/>
                <a:gd name="connsiteY177" fmla="*/ 605 h 814"/>
                <a:gd name="connsiteX178" fmla="*/ 600 w 1155"/>
                <a:gd name="connsiteY178" fmla="*/ 605 h 814"/>
                <a:gd name="connsiteX179" fmla="*/ 601 w 1155"/>
                <a:gd name="connsiteY179" fmla="*/ 607 h 814"/>
                <a:gd name="connsiteX180" fmla="*/ 601 w 1155"/>
                <a:gd name="connsiteY180" fmla="*/ 607 h 814"/>
                <a:gd name="connsiteX181" fmla="*/ 601 w 1155"/>
                <a:gd name="connsiteY181" fmla="*/ 608 h 814"/>
                <a:gd name="connsiteX182" fmla="*/ 602 w 1155"/>
                <a:gd name="connsiteY182" fmla="*/ 609 h 814"/>
                <a:gd name="connsiteX183" fmla="*/ 703 w 1155"/>
                <a:gd name="connsiteY183" fmla="*/ 750 h 814"/>
                <a:gd name="connsiteX0" fmla="*/ 598 w 1155"/>
                <a:gd name="connsiteY0" fmla="*/ 760 h 814"/>
                <a:gd name="connsiteX1" fmla="*/ 588 w 1155"/>
                <a:gd name="connsiteY1" fmla="*/ 764 h 814"/>
                <a:gd name="connsiteX2" fmla="*/ 581 w 1155"/>
                <a:gd name="connsiteY2" fmla="*/ 772 h 814"/>
                <a:gd name="connsiteX3" fmla="*/ 579 w 1155"/>
                <a:gd name="connsiteY3" fmla="*/ 783 h 814"/>
                <a:gd name="connsiteX4" fmla="*/ 579 w 1155"/>
                <a:gd name="connsiteY4" fmla="*/ 793 h 814"/>
                <a:gd name="connsiteX5" fmla="*/ 581 w 1155"/>
                <a:gd name="connsiteY5" fmla="*/ 799 h 814"/>
                <a:gd name="connsiteX6" fmla="*/ 585 w 1155"/>
                <a:gd name="connsiteY6" fmla="*/ 803 h 814"/>
                <a:gd name="connsiteX7" fmla="*/ 588 w 1155"/>
                <a:gd name="connsiteY7" fmla="*/ 807 h 814"/>
                <a:gd name="connsiteX8" fmla="*/ 593 w 1155"/>
                <a:gd name="connsiteY8" fmla="*/ 809 h 814"/>
                <a:gd name="connsiteX9" fmla="*/ 598 w 1155"/>
                <a:gd name="connsiteY9" fmla="*/ 811 h 814"/>
                <a:gd name="connsiteX10" fmla="*/ 602 w 1155"/>
                <a:gd name="connsiteY10" fmla="*/ 813 h 814"/>
                <a:gd name="connsiteX11" fmla="*/ 608 w 1155"/>
                <a:gd name="connsiteY11" fmla="*/ 814 h 814"/>
                <a:gd name="connsiteX12" fmla="*/ 614 w 1155"/>
                <a:gd name="connsiteY12" fmla="*/ 813 h 814"/>
                <a:gd name="connsiteX13" fmla="*/ 614 w 1155"/>
                <a:gd name="connsiteY13" fmla="*/ 813 h 814"/>
                <a:gd name="connsiteX14" fmla="*/ 738 w 1155"/>
                <a:gd name="connsiteY14" fmla="*/ 776 h 814"/>
                <a:gd name="connsiteX15" fmla="*/ 775 w 1155"/>
                <a:gd name="connsiteY15" fmla="*/ 764 h 814"/>
                <a:gd name="connsiteX16" fmla="*/ 753 w 1155"/>
                <a:gd name="connsiteY16" fmla="*/ 733 h 814"/>
                <a:gd name="connsiteX17" fmla="*/ 661 w 1155"/>
                <a:gd name="connsiteY17" fmla="*/ 597 h 814"/>
                <a:gd name="connsiteX18" fmla="*/ 680 w 1155"/>
                <a:gd name="connsiteY18" fmla="*/ 594 h 814"/>
                <a:gd name="connsiteX19" fmla="*/ 699 w 1155"/>
                <a:gd name="connsiteY19" fmla="*/ 590 h 814"/>
                <a:gd name="connsiteX20" fmla="*/ 717 w 1155"/>
                <a:gd name="connsiteY20" fmla="*/ 586 h 814"/>
                <a:gd name="connsiteX21" fmla="*/ 736 w 1155"/>
                <a:gd name="connsiteY21" fmla="*/ 581 h 814"/>
                <a:gd name="connsiteX22" fmla="*/ 754 w 1155"/>
                <a:gd name="connsiteY22" fmla="*/ 577 h 814"/>
                <a:gd name="connsiteX23" fmla="*/ 771 w 1155"/>
                <a:gd name="connsiteY23" fmla="*/ 571 h 814"/>
                <a:gd name="connsiteX24" fmla="*/ 789 w 1155"/>
                <a:gd name="connsiteY24" fmla="*/ 565 h 814"/>
                <a:gd name="connsiteX25" fmla="*/ 806 w 1155"/>
                <a:gd name="connsiteY25" fmla="*/ 558 h 814"/>
                <a:gd name="connsiteX26" fmla="*/ 822 w 1155"/>
                <a:gd name="connsiteY26" fmla="*/ 552 h 814"/>
                <a:gd name="connsiteX27" fmla="*/ 838 w 1155"/>
                <a:gd name="connsiteY27" fmla="*/ 546 h 814"/>
                <a:gd name="connsiteX28" fmla="*/ 854 w 1155"/>
                <a:gd name="connsiteY28" fmla="*/ 537 h 814"/>
                <a:gd name="connsiteX29" fmla="*/ 869 w 1155"/>
                <a:gd name="connsiteY29" fmla="*/ 529 h 814"/>
                <a:gd name="connsiteX30" fmla="*/ 883 w 1155"/>
                <a:gd name="connsiteY30" fmla="*/ 523 h 814"/>
                <a:gd name="connsiteX31" fmla="*/ 897 w 1155"/>
                <a:gd name="connsiteY31" fmla="*/ 513 h 814"/>
                <a:gd name="connsiteX32" fmla="*/ 911 w 1155"/>
                <a:gd name="connsiteY32" fmla="*/ 505 h 814"/>
                <a:gd name="connsiteX33" fmla="*/ 923 w 1155"/>
                <a:gd name="connsiteY33" fmla="*/ 496 h 814"/>
                <a:gd name="connsiteX34" fmla="*/ 929 w 1155"/>
                <a:gd name="connsiteY34" fmla="*/ 504 h 814"/>
                <a:gd name="connsiteX35" fmla="*/ 936 w 1155"/>
                <a:gd name="connsiteY35" fmla="*/ 513 h 814"/>
                <a:gd name="connsiteX36" fmla="*/ 944 w 1155"/>
                <a:gd name="connsiteY36" fmla="*/ 523 h 814"/>
                <a:gd name="connsiteX37" fmla="*/ 953 w 1155"/>
                <a:gd name="connsiteY37" fmla="*/ 532 h 814"/>
                <a:gd name="connsiteX38" fmla="*/ 964 w 1155"/>
                <a:gd name="connsiteY38" fmla="*/ 542 h 814"/>
                <a:gd name="connsiteX39" fmla="*/ 974 w 1155"/>
                <a:gd name="connsiteY39" fmla="*/ 551 h 814"/>
                <a:gd name="connsiteX40" fmla="*/ 986 w 1155"/>
                <a:gd name="connsiteY40" fmla="*/ 562 h 814"/>
                <a:gd name="connsiteX41" fmla="*/ 998 w 1155"/>
                <a:gd name="connsiteY41" fmla="*/ 571 h 814"/>
                <a:gd name="connsiteX42" fmla="*/ 1012 w 1155"/>
                <a:gd name="connsiteY42" fmla="*/ 580 h 814"/>
                <a:gd name="connsiteX43" fmla="*/ 1026 w 1155"/>
                <a:gd name="connsiteY43" fmla="*/ 588 h 814"/>
                <a:gd name="connsiteX44" fmla="*/ 1041 w 1155"/>
                <a:gd name="connsiteY44" fmla="*/ 596 h 814"/>
                <a:gd name="connsiteX45" fmla="*/ 1056 w 1155"/>
                <a:gd name="connsiteY45" fmla="*/ 603 h 814"/>
                <a:gd name="connsiteX46" fmla="*/ 1073 w 1155"/>
                <a:gd name="connsiteY46" fmla="*/ 608 h 814"/>
                <a:gd name="connsiteX47" fmla="*/ 1090 w 1155"/>
                <a:gd name="connsiteY47" fmla="*/ 612 h 814"/>
                <a:gd name="connsiteX48" fmla="*/ 1108 w 1155"/>
                <a:gd name="connsiteY48" fmla="*/ 615 h 814"/>
                <a:gd name="connsiteX49" fmla="*/ 1126 w 1155"/>
                <a:gd name="connsiteY49" fmla="*/ 616 h 814"/>
                <a:gd name="connsiteX50" fmla="*/ 1133 w 1155"/>
                <a:gd name="connsiteY50" fmla="*/ 615 h 814"/>
                <a:gd name="connsiteX51" fmla="*/ 1139 w 1155"/>
                <a:gd name="connsiteY51" fmla="*/ 612 h 814"/>
                <a:gd name="connsiteX52" fmla="*/ 1144 w 1155"/>
                <a:gd name="connsiteY52" fmla="*/ 609 h 814"/>
                <a:gd name="connsiteX53" fmla="*/ 1149 w 1155"/>
                <a:gd name="connsiteY53" fmla="*/ 604 h 814"/>
                <a:gd name="connsiteX54" fmla="*/ 1153 w 1155"/>
                <a:gd name="connsiteY54" fmla="*/ 598 h 814"/>
                <a:gd name="connsiteX55" fmla="*/ 1155 w 1155"/>
                <a:gd name="connsiteY55" fmla="*/ 592 h 814"/>
                <a:gd name="connsiteX56" fmla="*/ 1155 w 1155"/>
                <a:gd name="connsiteY56" fmla="*/ 585 h 814"/>
                <a:gd name="connsiteX57" fmla="*/ 1154 w 1155"/>
                <a:gd name="connsiteY57" fmla="*/ 578 h 814"/>
                <a:gd name="connsiteX58" fmla="*/ 1086 w 1155"/>
                <a:gd name="connsiteY58" fmla="*/ 376 h 814"/>
                <a:gd name="connsiteX59" fmla="*/ 1154 w 1155"/>
                <a:gd name="connsiteY59" fmla="*/ 166 h 814"/>
                <a:gd name="connsiteX60" fmla="*/ 1155 w 1155"/>
                <a:gd name="connsiteY60" fmla="*/ 159 h 814"/>
                <a:gd name="connsiteX61" fmla="*/ 1155 w 1155"/>
                <a:gd name="connsiteY61" fmla="*/ 152 h 814"/>
                <a:gd name="connsiteX62" fmla="*/ 1153 w 1155"/>
                <a:gd name="connsiteY62" fmla="*/ 146 h 814"/>
                <a:gd name="connsiteX63" fmla="*/ 1149 w 1155"/>
                <a:gd name="connsiteY63" fmla="*/ 140 h 814"/>
                <a:gd name="connsiteX64" fmla="*/ 1144 w 1155"/>
                <a:gd name="connsiteY64" fmla="*/ 135 h 814"/>
                <a:gd name="connsiteX65" fmla="*/ 1139 w 1155"/>
                <a:gd name="connsiteY65" fmla="*/ 131 h 814"/>
                <a:gd name="connsiteX66" fmla="*/ 1133 w 1155"/>
                <a:gd name="connsiteY66" fmla="*/ 129 h 814"/>
                <a:gd name="connsiteX67" fmla="*/ 1126 w 1155"/>
                <a:gd name="connsiteY67" fmla="*/ 128 h 814"/>
                <a:gd name="connsiteX68" fmla="*/ 1109 w 1155"/>
                <a:gd name="connsiteY68" fmla="*/ 129 h 814"/>
                <a:gd name="connsiteX69" fmla="*/ 1092 w 1155"/>
                <a:gd name="connsiteY69" fmla="*/ 131 h 814"/>
                <a:gd name="connsiteX70" fmla="*/ 1074 w 1155"/>
                <a:gd name="connsiteY70" fmla="*/ 135 h 814"/>
                <a:gd name="connsiteX71" fmla="*/ 1058 w 1155"/>
                <a:gd name="connsiteY71" fmla="*/ 140 h 814"/>
                <a:gd name="connsiteX72" fmla="*/ 1043 w 1155"/>
                <a:gd name="connsiteY72" fmla="*/ 146 h 814"/>
                <a:gd name="connsiteX73" fmla="*/ 1029 w 1155"/>
                <a:gd name="connsiteY73" fmla="*/ 153 h 814"/>
                <a:gd name="connsiteX74" fmla="*/ 1016 w 1155"/>
                <a:gd name="connsiteY74" fmla="*/ 161 h 814"/>
                <a:gd name="connsiteX75" fmla="*/ 1003 w 1155"/>
                <a:gd name="connsiteY75" fmla="*/ 169 h 814"/>
                <a:gd name="connsiteX76" fmla="*/ 990 w 1155"/>
                <a:gd name="connsiteY76" fmla="*/ 178 h 814"/>
                <a:gd name="connsiteX77" fmla="*/ 979 w 1155"/>
                <a:gd name="connsiteY77" fmla="*/ 189 h 814"/>
                <a:gd name="connsiteX78" fmla="*/ 968 w 1155"/>
                <a:gd name="connsiteY78" fmla="*/ 198 h 814"/>
                <a:gd name="connsiteX79" fmla="*/ 958 w 1155"/>
                <a:gd name="connsiteY79" fmla="*/ 207 h 814"/>
                <a:gd name="connsiteX80" fmla="*/ 950 w 1155"/>
                <a:gd name="connsiteY80" fmla="*/ 216 h 814"/>
                <a:gd name="connsiteX81" fmla="*/ 942 w 1155"/>
                <a:gd name="connsiteY81" fmla="*/ 226 h 814"/>
                <a:gd name="connsiteX82" fmla="*/ 934 w 1155"/>
                <a:gd name="connsiteY82" fmla="*/ 235 h 814"/>
                <a:gd name="connsiteX83" fmla="*/ 928 w 1155"/>
                <a:gd name="connsiteY83" fmla="*/ 243 h 814"/>
                <a:gd name="connsiteX84" fmla="*/ 918 w 1155"/>
                <a:gd name="connsiteY84" fmla="*/ 235 h 814"/>
                <a:gd name="connsiteX85" fmla="*/ 906 w 1155"/>
                <a:gd name="connsiteY85" fmla="*/ 227 h 814"/>
                <a:gd name="connsiteX86" fmla="*/ 895 w 1155"/>
                <a:gd name="connsiteY86" fmla="*/ 220 h 814"/>
                <a:gd name="connsiteX87" fmla="*/ 882 w 1155"/>
                <a:gd name="connsiteY87" fmla="*/ 213 h 814"/>
                <a:gd name="connsiteX88" fmla="*/ 869 w 1155"/>
                <a:gd name="connsiteY88" fmla="*/ 206 h 814"/>
                <a:gd name="connsiteX89" fmla="*/ 857 w 1155"/>
                <a:gd name="connsiteY89" fmla="*/ 199 h 814"/>
                <a:gd name="connsiteX90" fmla="*/ 843 w 1155"/>
                <a:gd name="connsiteY90" fmla="*/ 192 h 814"/>
                <a:gd name="connsiteX91" fmla="*/ 829 w 1155"/>
                <a:gd name="connsiteY91" fmla="*/ 186 h 814"/>
                <a:gd name="connsiteX92" fmla="*/ 815 w 1155"/>
                <a:gd name="connsiteY92" fmla="*/ 180 h 814"/>
                <a:gd name="connsiteX93" fmla="*/ 801 w 1155"/>
                <a:gd name="connsiteY93" fmla="*/ 175 h 814"/>
                <a:gd name="connsiteX94" fmla="*/ 786 w 1155"/>
                <a:gd name="connsiteY94" fmla="*/ 169 h 814"/>
                <a:gd name="connsiteX95" fmla="*/ 771 w 1155"/>
                <a:gd name="connsiteY95" fmla="*/ 165 h 814"/>
                <a:gd name="connsiteX96" fmla="*/ 756 w 1155"/>
                <a:gd name="connsiteY96" fmla="*/ 159 h 814"/>
                <a:gd name="connsiteX97" fmla="*/ 741 w 1155"/>
                <a:gd name="connsiteY97" fmla="*/ 155 h 814"/>
                <a:gd name="connsiteX98" fmla="*/ 725 w 1155"/>
                <a:gd name="connsiteY98" fmla="*/ 151 h 814"/>
                <a:gd name="connsiteX99" fmla="*/ 710 w 1155"/>
                <a:gd name="connsiteY99" fmla="*/ 147 h 814"/>
                <a:gd name="connsiteX100" fmla="*/ 720 w 1155"/>
                <a:gd name="connsiteY100" fmla="*/ 31 h 814"/>
                <a:gd name="connsiteX101" fmla="*/ 720 w 1155"/>
                <a:gd name="connsiteY101" fmla="*/ 25 h 814"/>
                <a:gd name="connsiteX102" fmla="*/ 718 w 1155"/>
                <a:gd name="connsiteY102" fmla="*/ 20 h 814"/>
                <a:gd name="connsiteX103" fmla="*/ 716 w 1155"/>
                <a:gd name="connsiteY103" fmla="*/ 14 h 814"/>
                <a:gd name="connsiteX104" fmla="*/ 713 w 1155"/>
                <a:gd name="connsiteY104" fmla="*/ 9 h 814"/>
                <a:gd name="connsiteX105" fmla="*/ 708 w 1155"/>
                <a:gd name="connsiteY105" fmla="*/ 6 h 814"/>
                <a:gd name="connsiteX106" fmla="*/ 702 w 1155"/>
                <a:gd name="connsiteY106" fmla="*/ 2 h 814"/>
                <a:gd name="connsiteX107" fmla="*/ 697 w 1155"/>
                <a:gd name="connsiteY107" fmla="*/ 1 h 814"/>
                <a:gd name="connsiteX108" fmla="*/ 690 w 1155"/>
                <a:gd name="connsiteY108" fmla="*/ 0 h 814"/>
                <a:gd name="connsiteX109" fmla="*/ 667 w 1155"/>
                <a:gd name="connsiteY109" fmla="*/ 2 h 814"/>
                <a:gd name="connsiteX110" fmla="*/ 644 w 1155"/>
                <a:gd name="connsiteY110" fmla="*/ 6 h 814"/>
                <a:gd name="connsiteX111" fmla="*/ 623 w 1155"/>
                <a:gd name="connsiteY111" fmla="*/ 13 h 814"/>
                <a:gd name="connsiteX112" fmla="*/ 602 w 1155"/>
                <a:gd name="connsiteY112" fmla="*/ 20 h 814"/>
                <a:gd name="connsiteX113" fmla="*/ 583 w 1155"/>
                <a:gd name="connsiteY113" fmla="*/ 28 h 814"/>
                <a:gd name="connsiteX114" fmla="*/ 565 w 1155"/>
                <a:gd name="connsiteY114" fmla="*/ 38 h 814"/>
                <a:gd name="connsiteX115" fmla="*/ 548 w 1155"/>
                <a:gd name="connsiteY115" fmla="*/ 48 h 814"/>
                <a:gd name="connsiteX116" fmla="*/ 532 w 1155"/>
                <a:gd name="connsiteY116" fmla="*/ 60 h 814"/>
                <a:gd name="connsiteX117" fmla="*/ 517 w 1155"/>
                <a:gd name="connsiteY117" fmla="*/ 71 h 814"/>
                <a:gd name="connsiteX118" fmla="*/ 504 w 1155"/>
                <a:gd name="connsiteY118" fmla="*/ 83 h 814"/>
                <a:gd name="connsiteX119" fmla="*/ 492 w 1155"/>
                <a:gd name="connsiteY119" fmla="*/ 93 h 814"/>
                <a:gd name="connsiteX120" fmla="*/ 481 w 1155"/>
                <a:gd name="connsiteY120" fmla="*/ 105 h 814"/>
                <a:gd name="connsiteX121" fmla="*/ 472 w 1155"/>
                <a:gd name="connsiteY121" fmla="*/ 115 h 814"/>
                <a:gd name="connsiteX122" fmla="*/ 464 w 1155"/>
                <a:gd name="connsiteY122" fmla="*/ 124 h 814"/>
                <a:gd name="connsiteX123" fmla="*/ 457 w 1155"/>
                <a:gd name="connsiteY123" fmla="*/ 134 h 814"/>
                <a:gd name="connsiteX124" fmla="*/ 451 w 1155"/>
                <a:gd name="connsiteY124" fmla="*/ 140 h 814"/>
                <a:gd name="connsiteX125" fmla="*/ 415 w 1155"/>
                <a:gd name="connsiteY125" fmla="*/ 145 h 814"/>
                <a:gd name="connsiteX126" fmla="*/ 379 w 1155"/>
                <a:gd name="connsiteY126" fmla="*/ 152 h 814"/>
                <a:gd name="connsiteX127" fmla="*/ 344 w 1155"/>
                <a:gd name="connsiteY127" fmla="*/ 160 h 814"/>
                <a:gd name="connsiteX128" fmla="*/ 311 w 1155"/>
                <a:gd name="connsiteY128" fmla="*/ 168 h 814"/>
                <a:gd name="connsiteX129" fmla="*/ 277 w 1155"/>
                <a:gd name="connsiteY129" fmla="*/ 177 h 814"/>
                <a:gd name="connsiteX130" fmla="*/ 245 w 1155"/>
                <a:gd name="connsiteY130" fmla="*/ 189 h 814"/>
                <a:gd name="connsiteX131" fmla="*/ 215 w 1155"/>
                <a:gd name="connsiteY131" fmla="*/ 200 h 814"/>
                <a:gd name="connsiteX132" fmla="*/ 185 w 1155"/>
                <a:gd name="connsiteY132" fmla="*/ 213 h 814"/>
                <a:gd name="connsiteX133" fmla="*/ 158 w 1155"/>
                <a:gd name="connsiteY133" fmla="*/ 227 h 814"/>
                <a:gd name="connsiteX134" fmla="*/ 131 w 1155"/>
                <a:gd name="connsiteY134" fmla="*/ 242 h 814"/>
                <a:gd name="connsiteX135" fmla="*/ 106 w 1155"/>
                <a:gd name="connsiteY135" fmla="*/ 257 h 814"/>
                <a:gd name="connsiteX136" fmla="*/ 83 w 1155"/>
                <a:gd name="connsiteY136" fmla="*/ 273 h 814"/>
                <a:gd name="connsiteX137" fmla="*/ 61 w 1155"/>
                <a:gd name="connsiteY137" fmla="*/ 290 h 814"/>
                <a:gd name="connsiteX138" fmla="*/ 40 w 1155"/>
                <a:gd name="connsiteY138" fmla="*/ 307 h 814"/>
                <a:gd name="connsiteX139" fmla="*/ 22 w 1155"/>
                <a:gd name="connsiteY139" fmla="*/ 326 h 814"/>
                <a:gd name="connsiteX140" fmla="*/ 6 w 1155"/>
                <a:gd name="connsiteY140" fmla="*/ 345 h 814"/>
                <a:gd name="connsiteX141" fmla="*/ 3 w 1155"/>
                <a:gd name="connsiteY141" fmla="*/ 350 h 814"/>
                <a:gd name="connsiteX142" fmla="*/ 1 w 1155"/>
                <a:gd name="connsiteY142" fmla="*/ 354 h 814"/>
                <a:gd name="connsiteX143" fmla="*/ 0 w 1155"/>
                <a:gd name="connsiteY143" fmla="*/ 359 h 814"/>
                <a:gd name="connsiteX144" fmla="*/ 0 w 1155"/>
                <a:gd name="connsiteY144" fmla="*/ 364 h 814"/>
                <a:gd name="connsiteX145" fmla="*/ 0 w 1155"/>
                <a:gd name="connsiteY145" fmla="*/ 379 h 814"/>
                <a:gd name="connsiteX146" fmla="*/ 0 w 1155"/>
                <a:gd name="connsiteY146" fmla="*/ 383 h 814"/>
                <a:gd name="connsiteX147" fmla="*/ 1 w 1155"/>
                <a:gd name="connsiteY147" fmla="*/ 388 h 814"/>
                <a:gd name="connsiteX148" fmla="*/ 3 w 1155"/>
                <a:gd name="connsiteY148" fmla="*/ 392 h 814"/>
                <a:gd name="connsiteX149" fmla="*/ 6 w 1155"/>
                <a:gd name="connsiteY149" fmla="*/ 396 h 814"/>
                <a:gd name="connsiteX150" fmla="*/ 20 w 1155"/>
                <a:gd name="connsiteY150" fmla="*/ 413 h 814"/>
                <a:gd name="connsiteX151" fmla="*/ 36 w 1155"/>
                <a:gd name="connsiteY151" fmla="*/ 429 h 814"/>
                <a:gd name="connsiteX152" fmla="*/ 53 w 1155"/>
                <a:gd name="connsiteY152" fmla="*/ 447 h 814"/>
                <a:gd name="connsiteX153" fmla="*/ 73 w 1155"/>
                <a:gd name="connsiteY153" fmla="*/ 463 h 814"/>
                <a:gd name="connsiteX154" fmla="*/ 92 w 1155"/>
                <a:gd name="connsiteY154" fmla="*/ 478 h 814"/>
                <a:gd name="connsiteX155" fmla="*/ 115 w 1155"/>
                <a:gd name="connsiteY155" fmla="*/ 493 h 814"/>
                <a:gd name="connsiteX156" fmla="*/ 138 w 1155"/>
                <a:gd name="connsiteY156" fmla="*/ 508 h 814"/>
                <a:gd name="connsiteX157" fmla="*/ 162 w 1155"/>
                <a:gd name="connsiteY157" fmla="*/ 521 h 814"/>
                <a:gd name="connsiteX158" fmla="*/ 189 w 1155"/>
                <a:gd name="connsiteY158" fmla="*/ 535 h 814"/>
                <a:gd name="connsiteX159" fmla="*/ 216 w 1155"/>
                <a:gd name="connsiteY159" fmla="*/ 547 h 814"/>
                <a:gd name="connsiteX160" fmla="*/ 244 w 1155"/>
                <a:gd name="connsiteY160" fmla="*/ 558 h 814"/>
                <a:gd name="connsiteX161" fmla="*/ 274 w 1155"/>
                <a:gd name="connsiteY161" fmla="*/ 569 h 814"/>
                <a:gd name="connsiteX162" fmla="*/ 305 w 1155"/>
                <a:gd name="connsiteY162" fmla="*/ 579 h 814"/>
                <a:gd name="connsiteX163" fmla="*/ 337 w 1155"/>
                <a:gd name="connsiteY163" fmla="*/ 587 h 814"/>
                <a:gd name="connsiteX164" fmla="*/ 370 w 1155"/>
                <a:gd name="connsiteY164" fmla="*/ 594 h 814"/>
                <a:gd name="connsiteX165" fmla="*/ 404 w 1155"/>
                <a:gd name="connsiteY165" fmla="*/ 600 h 814"/>
                <a:gd name="connsiteX166" fmla="*/ 459 w 1155"/>
                <a:gd name="connsiteY166" fmla="*/ 605 h 814"/>
                <a:gd name="connsiteX167" fmla="*/ 476 w 1155"/>
                <a:gd name="connsiteY167" fmla="*/ 607 h 814"/>
                <a:gd name="connsiteX168" fmla="*/ 493 w 1155"/>
                <a:gd name="connsiteY168" fmla="*/ 608 h 814"/>
                <a:gd name="connsiteX169" fmla="*/ 509 w 1155"/>
                <a:gd name="connsiteY169" fmla="*/ 608 h 814"/>
                <a:gd name="connsiteX170" fmla="*/ 526 w 1155"/>
                <a:gd name="connsiteY170" fmla="*/ 608 h 814"/>
                <a:gd name="connsiteX171" fmla="*/ 543 w 1155"/>
                <a:gd name="connsiteY171" fmla="*/ 608 h 814"/>
                <a:gd name="connsiteX172" fmla="*/ 561 w 1155"/>
                <a:gd name="connsiteY172" fmla="*/ 608 h 814"/>
                <a:gd name="connsiteX173" fmla="*/ 578 w 1155"/>
                <a:gd name="connsiteY173" fmla="*/ 607 h 814"/>
                <a:gd name="connsiteX174" fmla="*/ 595 w 1155"/>
                <a:gd name="connsiteY174" fmla="*/ 605 h 814"/>
                <a:gd name="connsiteX175" fmla="*/ 596 w 1155"/>
                <a:gd name="connsiteY175" fmla="*/ 605 h 814"/>
                <a:gd name="connsiteX176" fmla="*/ 598 w 1155"/>
                <a:gd name="connsiteY176" fmla="*/ 605 h 814"/>
                <a:gd name="connsiteX177" fmla="*/ 599 w 1155"/>
                <a:gd name="connsiteY177" fmla="*/ 605 h 814"/>
                <a:gd name="connsiteX178" fmla="*/ 600 w 1155"/>
                <a:gd name="connsiteY178" fmla="*/ 605 h 814"/>
                <a:gd name="connsiteX179" fmla="*/ 601 w 1155"/>
                <a:gd name="connsiteY179" fmla="*/ 607 h 814"/>
                <a:gd name="connsiteX180" fmla="*/ 601 w 1155"/>
                <a:gd name="connsiteY180" fmla="*/ 607 h 814"/>
                <a:gd name="connsiteX181" fmla="*/ 601 w 1155"/>
                <a:gd name="connsiteY181" fmla="*/ 608 h 814"/>
                <a:gd name="connsiteX182" fmla="*/ 602 w 1155"/>
                <a:gd name="connsiteY182" fmla="*/ 609 h 814"/>
                <a:gd name="connsiteX0" fmla="*/ 588 w 1155"/>
                <a:gd name="connsiteY0" fmla="*/ 764 h 814"/>
                <a:gd name="connsiteX1" fmla="*/ 581 w 1155"/>
                <a:gd name="connsiteY1" fmla="*/ 772 h 814"/>
                <a:gd name="connsiteX2" fmla="*/ 579 w 1155"/>
                <a:gd name="connsiteY2" fmla="*/ 783 h 814"/>
                <a:gd name="connsiteX3" fmla="*/ 579 w 1155"/>
                <a:gd name="connsiteY3" fmla="*/ 793 h 814"/>
                <a:gd name="connsiteX4" fmla="*/ 581 w 1155"/>
                <a:gd name="connsiteY4" fmla="*/ 799 h 814"/>
                <a:gd name="connsiteX5" fmla="*/ 585 w 1155"/>
                <a:gd name="connsiteY5" fmla="*/ 803 h 814"/>
                <a:gd name="connsiteX6" fmla="*/ 588 w 1155"/>
                <a:gd name="connsiteY6" fmla="*/ 807 h 814"/>
                <a:gd name="connsiteX7" fmla="*/ 593 w 1155"/>
                <a:gd name="connsiteY7" fmla="*/ 809 h 814"/>
                <a:gd name="connsiteX8" fmla="*/ 598 w 1155"/>
                <a:gd name="connsiteY8" fmla="*/ 811 h 814"/>
                <a:gd name="connsiteX9" fmla="*/ 602 w 1155"/>
                <a:gd name="connsiteY9" fmla="*/ 813 h 814"/>
                <a:gd name="connsiteX10" fmla="*/ 608 w 1155"/>
                <a:gd name="connsiteY10" fmla="*/ 814 h 814"/>
                <a:gd name="connsiteX11" fmla="*/ 614 w 1155"/>
                <a:gd name="connsiteY11" fmla="*/ 813 h 814"/>
                <a:gd name="connsiteX12" fmla="*/ 614 w 1155"/>
                <a:gd name="connsiteY12" fmla="*/ 813 h 814"/>
                <a:gd name="connsiteX13" fmla="*/ 738 w 1155"/>
                <a:gd name="connsiteY13" fmla="*/ 776 h 814"/>
                <a:gd name="connsiteX14" fmla="*/ 775 w 1155"/>
                <a:gd name="connsiteY14" fmla="*/ 764 h 814"/>
                <a:gd name="connsiteX15" fmla="*/ 753 w 1155"/>
                <a:gd name="connsiteY15" fmla="*/ 733 h 814"/>
                <a:gd name="connsiteX16" fmla="*/ 661 w 1155"/>
                <a:gd name="connsiteY16" fmla="*/ 597 h 814"/>
                <a:gd name="connsiteX17" fmla="*/ 680 w 1155"/>
                <a:gd name="connsiteY17" fmla="*/ 594 h 814"/>
                <a:gd name="connsiteX18" fmla="*/ 699 w 1155"/>
                <a:gd name="connsiteY18" fmla="*/ 590 h 814"/>
                <a:gd name="connsiteX19" fmla="*/ 717 w 1155"/>
                <a:gd name="connsiteY19" fmla="*/ 586 h 814"/>
                <a:gd name="connsiteX20" fmla="*/ 736 w 1155"/>
                <a:gd name="connsiteY20" fmla="*/ 581 h 814"/>
                <a:gd name="connsiteX21" fmla="*/ 754 w 1155"/>
                <a:gd name="connsiteY21" fmla="*/ 577 h 814"/>
                <a:gd name="connsiteX22" fmla="*/ 771 w 1155"/>
                <a:gd name="connsiteY22" fmla="*/ 571 h 814"/>
                <a:gd name="connsiteX23" fmla="*/ 789 w 1155"/>
                <a:gd name="connsiteY23" fmla="*/ 565 h 814"/>
                <a:gd name="connsiteX24" fmla="*/ 806 w 1155"/>
                <a:gd name="connsiteY24" fmla="*/ 558 h 814"/>
                <a:gd name="connsiteX25" fmla="*/ 822 w 1155"/>
                <a:gd name="connsiteY25" fmla="*/ 552 h 814"/>
                <a:gd name="connsiteX26" fmla="*/ 838 w 1155"/>
                <a:gd name="connsiteY26" fmla="*/ 546 h 814"/>
                <a:gd name="connsiteX27" fmla="*/ 854 w 1155"/>
                <a:gd name="connsiteY27" fmla="*/ 537 h 814"/>
                <a:gd name="connsiteX28" fmla="*/ 869 w 1155"/>
                <a:gd name="connsiteY28" fmla="*/ 529 h 814"/>
                <a:gd name="connsiteX29" fmla="*/ 883 w 1155"/>
                <a:gd name="connsiteY29" fmla="*/ 523 h 814"/>
                <a:gd name="connsiteX30" fmla="*/ 897 w 1155"/>
                <a:gd name="connsiteY30" fmla="*/ 513 h 814"/>
                <a:gd name="connsiteX31" fmla="*/ 911 w 1155"/>
                <a:gd name="connsiteY31" fmla="*/ 505 h 814"/>
                <a:gd name="connsiteX32" fmla="*/ 923 w 1155"/>
                <a:gd name="connsiteY32" fmla="*/ 496 h 814"/>
                <a:gd name="connsiteX33" fmla="*/ 929 w 1155"/>
                <a:gd name="connsiteY33" fmla="*/ 504 h 814"/>
                <a:gd name="connsiteX34" fmla="*/ 936 w 1155"/>
                <a:gd name="connsiteY34" fmla="*/ 513 h 814"/>
                <a:gd name="connsiteX35" fmla="*/ 944 w 1155"/>
                <a:gd name="connsiteY35" fmla="*/ 523 h 814"/>
                <a:gd name="connsiteX36" fmla="*/ 953 w 1155"/>
                <a:gd name="connsiteY36" fmla="*/ 532 h 814"/>
                <a:gd name="connsiteX37" fmla="*/ 964 w 1155"/>
                <a:gd name="connsiteY37" fmla="*/ 542 h 814"/>
                <a:gd name="connsiteX38" fmla="*/ 974 w 1155"/>
                <a:gd name="connsiteY38" fmla="*/ 551 h 814"/>
                <a:gd name="connsiteX39" fmla="*/ 986 w 1155"/>
                <a:gd name="connsiteY39" fmla="*/ 562 h 814"/>
                <a:gd name="connsiteX40" fmla="*/ 998 w 1155"/>
                <a:gd name="connsiteY40" fmla="*/ 571 h 814"/>
                <a:gd name="connsiteX41" fmla="*/ 1012 w 1155"/>
                <a:gd name="connsiteY41" fmla="*/ 580 h 814"/>
                <a:gd name="connsiteX42" fmla="*/ 1026 w 1155"/>
                <a:gd name="connsiteY42" fmla="*/ 588 h 814"/>
                <a:gd name="connsiteX43" fmla="*/ 1041 w 1155"/>
                <a:gd name="connsiteY43" fmla="*/ 596 h 814"/>
                <a:gd name="connsiteX44" fmla="*/ 1056 w 1155"/>
                <a:gd name="connsiteY44" fmla="*/ 603 h 814"/>
                <a:gd name="connsiteX45" fmla="*/ 1073 w 1155"/>
                <a:gd name="connsiteY45" fmla="*/ 608 h 814"/>
                <a:gd name="connsiteX46" fmla="*/ 1090 w 1155"/>
                <a:gd name="connsiteY46" fmla="*/ 612 h 814"/>
                <a:gd name="connsiteX47" fmla="*/ 1108 w 1155"/>
                <a:gd name="connsiteY47" fmla="*/ 615 h 814"/>
                <a:gd name="connsiteX48" fmla="*/ 1126 w 1155"/>
                <a:gd name="connsiteY48" fmla="*/ 616 h 814"/>
                <a:gd name="connsiteX49" fmla="*/ 1133 w 1155"/>
                <a:gd name="connsiteY49" fmla="*/ 615 h 814"/>
                <a:gd name="connsiteX50" fmla="*/ 1139 w 1155"/>
                <a:gd name="connsiteY50" fmla="*/ 612 h 814"/>
                <a:gd name="connsiteX51" fmla="*/ 1144 w 1155"/>
                <a:gd name="connsiteY51" fmla="*/ 609 h 814"/>
                <a:gd name="connsiteX52" fmla="*/ 1149 w 1155"/>
                <a:gd name="connsiteY52" fmla="*/ 604 h 814"/>
                <a:gd name="connsiteX53" fmla="*/ 1153 w 1155"/>
                <a:gd name="connsiteY53" fmla="*/ 598 h 814"/>
                <a:gd name="connsiteX54" fmla="*/ 1155 w 1155"/>
                <a:gd name="connsiteY54" fmla="*/ 592 h 814"/>
                <a:gd name="connsiteX55" fmla="*/ 1155 w 1155"/>
                <a:gd name="connsiteY55" fmla="*/ 585 h 814"/>
                <a:gd name="connsiteX56" fmla="*/ 1154 w 1155"/>
                <a:gd name="connsiteY56" fmla="*/ 578 h 814"/>
                <a:gd name="connsiteX57" fmla="*/ 1086 w 1155"/>
                <a:gd name="connsiteY57" fmla="*/ 376 h 814"/>
                <a:gd name="connsiteX58" fmla="*/ 1154 w 1155"/>
                <a:gd name="connsiteY58" fmla="*/ 166 h 814"/>
                <a:gd name="connsiteX59" fmla="*/ 1155 w 1155"/>
                <a:gd name="connsiteY59" fmla="*/ 159 h 814"/>
                <a:gd name="connsiteX60" fmla="*/ 1155 w 1155"/>
                <a:gd name="connsiteY60" fmla="*/ 152 h 814"/>
                <a:gd name="connsiteX61" fmla="*/ 1153 w 1155"/>
                <a:gd name="connsiteY61" fmla="*/ 146 h 814"/>
                <a:gd name="connsiteX62" fmla="*/ 1149 w 1155"/>
                <a:gd name="connsiteY62" fmla="*/ 140 h 814"/>
                <a:gd name="connsiteX63" fmla="*/ 1144 w 1155"/>
                <a:gd name="connsiteY63" fmla="*/ 135 h 814"/>
                <a:gd name="connsiteX64" fmla="*/ 1139 w 1155"/>
                <a:gd name="connsiteY64" fmla="*/ 131 h 814"/>
                <a:gd name="connsiteX65" fmla="*/ 1133 w 1155"/>
                <a:gd name="connsiteY65" fmla="*/ 129 h 814"/>
                <a:gd name="connsiteX66" fmla="*/ 1126 w 1155"/>
                <a:gd name="connsiteY66" fmla="*/ 128 h 814"/>
                <a:gd name="connsiteX67" fmla="*/ 1109 w 1155"/>
                <a:gd name="connsiteY67" fmla="*/ 129 h 814"/>
                <a:gd name="connsiteX68" fmla="*/ 1092 w 1155"/>
                <a:gd name="connsiteY68" fmla="*/ 131 h 814"/>
                <a:gd name="connsiteX69" fmla="*/ 1074 w 1155"/>
                <a:gd name="connsiteY69" fmla="*/ 135 h 814"/>
                <a:gd name="connsiteX70" fmla="*/ 1058 w 1155"/>
                <a:gd name="connsiteY70" fmla="*/ 140 h 814"/>
                <a:gd name="connsiteX71" fmla="*/ 1043 w 1155"/>
                <a:gd name="connsiteY71" fmla="*/ 146 h 814"/>
                <a:gd name="connsiteX72" fmla="*/ 1029 w 1155"/>
                <a:gd name="connsiteY72" fmla="*/ 153 h 814"/>
                <a:gd name="connsiteX73" fmla="*/ 1016 w 1155"/>
                <a:gd name="connsiteY73" fmla="*/ 161 h 814"/>
                <a:gd name="connsiteX74" fmla="*/ 1003 w 1155"/>
                <a:gd name="connsiteY74" fmla="*/ 169 h 814"/>
                <a:gd name="connsiteX75" fmla="*/ 990 w 1155"/>
                <a:gd name="connsiteY75" fmla="*/ 178 h 814"/>
                <a:gd name="connsiteX76" fmla="*/ 979 w 1155"/>
                <a:gd name="connsiteY76" fmla="*/ 189 h 814"/>
                <a:gd name="connsiteX77" fmla="*/ 968 w 1155"/>
                <a:gd name="connsiteY77" fmla="*/ 198 h 814"/>
                <a:gd name="connsiteX78" fmla="*/ 958 w 1155"/>
                <a:gd name="connsiteY78" fmla="*/ 207 h 814"/>
                <a:gd name="connsiteX79" fmla="*/ 950 w 1155"/>
                <a:gd name="connsiteY79" fmla="*/ 216 h 814"/>
                <a:gd name="connsiteX80" fmla="*/ 942 w 1155"/>
                <a:gd name="connsiteY80" fmla="*/ 226 h 814"/>
                <a:gd name="connsiteX81" fmla="*/ 934 w 1155"/>
                <a:gd name="connsiteY81" fmla="*/ 235 h 814"/>
                <a:gd name="connsiteX82" fmla="*/ 928 w 1155"/>
                <a:gd name="connsiteY82" fmla="*/ 243 h 814"/>
                <a:gd name="connsiteX83" fmla="*/ 918 w 1155"/>
                <a:gd name="connsiteY83" fmla="*/ 235 h 814"/>
                <a:gd name="connsiteX84" fmla="*/ 906 w 1155"/>
                <a:gd name="connsiteY84" fmla="*/ 227 h 814"/>
                <a:gd name="connsiteX85" fmla="*/ 895 w 1155"/>
                <a:gd name="connsiteY85" fmla="*/ 220 h 814"/>
                <a:gd name="connsiteX86" fmla="*/ 882 w 1155"/>
                <a:gd name="connsiteY86" fmla="*/ 213 h 814"/>
                <a:gd name="connsiteX87" fmla="*/ 869 w 1155"/>
                <a:gd name="connsiteY87" fmla="*/ 206 h 814"/>
                <a:gd name="connsiteX88" fmla="*/ 857 w 1155"/>
                <a:gd name="connsiteY88" fmla="*/ 199 h 814"/>
                <a:gd name="connsiteX89" fmla="*/ 843 w 1155"/>
                <a:gd name="connsiteY89" fmla="*/ 192 h 814"/>
                <a:gd name="connsiteX90" fmla="*/ 829 w 1155"/>
                <a:gd name="connsiteY90" fmla="*/ 186 h 814"/>
                <a:gd name="connsiteX91" fmla="*/ 815 w 1155"/>
                <a:gd name="connsiteY91" fmla="*/ 180 h 814"/>
                <a:gd name="connsiteX92" fmla="*/ 801 w 1155"/>
                <a:gd name="connsiteY92" fmla="*/ 175 h 814"/>
                <a:gd name="connsiteX93" fmla="*/ 786 w 1155"/>
                <a:gd name="connsiteY93" fmla="*/ 169 h 814"/>
                <a:gd name="connsiteX94" fmla="*/ 771 w 1155"/>
                <a:gd name="connsiteY94" fmla="*/ 165 h 814"/>
                <a:gd name="connsiteX95" fmla="*/ 756 w 1155"/>
                <a:gd name="connsiteY95" fmla="*/ 159 h 814"/>
                <a:gd name="connsiteX96" fmla="*/ 741 w 1155"/>
                <a:gd name="connsiteY96" fmla="*/ 155 h 814"/>
                <a:gd name="connsiteX97" fmla="*/ 725 w 1155"/>
                <a:gd name="connsiteY97" fmla="*/ 151 h 814"/>
                <a:gd name="connsiteX98" fmla="*/ 710 w 1155"/>
                <a:gd name="connsiteY98" fmla="*/ 147 h 814"/>
                <a:gd name="connsiteX99" fmla="*/ 720 w 1155"/>
                <a:gd name="connsiteY99" fmla="*/ 31 h 814"/>
                <a:gd name="connsiteX100" fmla="*/ 720 w 1155"/>
                <a:gd name="connsiteY100" fmla="*/ 25 h 814"/>
                <a:gd name="connsiteX101" fmla="*/ 718 w 1155"/>
                <a:gd name="connsiteY101" fmla="*/ 20 h 814"/>
                <a:gd name="connsiteX102" fmla="*/ 716 w 1155"/>
                <a:gd name="connsiteY102" fmla="*/ 14 h 814"/>
                <a:gd name="connsiteX103" fmla="*/ 713 w 1155"/>
                <a:gd name="connsiteY103" fmla="*/ 9 h 814"/>
                <a:gd name="connsiteX104" fmla="*/ 708 w 1155"/>
                <a:gd name="connsiteY104" fmla="*/ 6 h 814"/>
                <a:gd name="connsiteX105" fmla="*/ 702 w 1155"/>
                <a:gd name="connsiteY105" fmla="*/ 2 h 814"/>
                <a:gd name="connsiteX106" fmla="*/ 697 w 1155"/>
                <a:gd name="connsiteY106" fmla="*/ 1 h 814"/>
                <a:gd name="connsiteX107" fmla="*/ 690 w 1155"/>
                <a:gd name="connsiteY107" fmla="*/ 0 h 814"/>
                <a:gd name="connsiteX108" fmla="*/ 667 w 1155"/>
                <a:gd name="connsiteY108" fmla="*/ 2 h 814"/>
                <a:gd name="connsiteX109" fmla="*/ 644 w 1155"/>
                <a:gd name="connsiteY109" fmla="*/ 6 h 814"/>
                <a:gd name="connsiteX110" fmla="*/ 623 w 1155"/>
                <a:gd name="connsiteY110" fmla="*/ 13 h 814"/>
                <a:gd name="connsiteX111" fmla="*/ 602 w 1155"/>
                <a:gd name="connsiteY111" fmla="*/ 20 h 814"/>
                <a:gd name="connsiteX112" fmla="*/ 583 w 1155"/>
                <a:gd name="connsiteY112" fmla="*/ 28 h 814"/>
                <a:gd name="connsiteX113" fmla="*/ 565 w 1155"/>
                <a:gd name="connsiteY113" fmla="*/ 38 h 814"/>
                <a:gd name="connsiteX114" fmla="*/ 548 w 1155"/>
                <a:gd name="connsiteY114" fmla="*/ 48 h 814"/>
                <a:gd name="connsiteX115" fmla="*/ 532 w 1155"/>
                <a:gd name="connsiteY115" fmla="*/ 60 h 814"/>
                <a:gd name="connsiteX116" fmla="*/ 517 w 1155"/>
                <a:gd name="connsiteY116" fmla="*/ 71 h 814"/>
                <a:gd name="connsiteX117" fmla="*/ 504 w 1155"/>
                <a:gd name="connsiteY117" fmla="*/ 83 h 814"/>
                <a:gd name="connsiteX118" fmla="*/ 492 w 1155"/>
                <a:gd name="connsiteY118" fmla="*/ 93 h 814"/>
                <a:gd name="connsiteX119" fmla="*/ 481 w 1155"/>
                <a:gd name="connsiteY119" fmla="*/ 105 h 814"/>
                <a:gd name="connsiteX120" fmla="*/ 472 w 1155"/>
                <a:gd name="connsiteY120" fmla="*/ 115 h 814"/>
                <a:gd name="connsiteX121" fmla="*/ 464 w 1155"/>
                <a:gd name="connsiteY121" fmla="*/ 124 h 814"/>
                <a:gd name="connsiteX122" fmla="*/ 457 w 1155"/>
                <a:gd name="connsiteY122" fmla="*/ 134 h 814"/>
                <a:gd name="connsiteX123" fmla="*/ 451 w 1155"/>
                <a:gd name="connsiteY123" fmla="*/ 140 h 814"/>
                <a:gd name="connsiteX124" fmla="*/ 415 w 1155"/>
                <a:gd name="connsiteY124" fmla="*/ 145 h 814"/>
                <a:gd name="connsiteX125" fmla="*/ 379 w 1155"/>
                <a:gd name="connsiteY125" fmla="*/ 152 h 814"/>
                <a:gd name="connsiteX126" fmla="*/ 344 w 1155"/>
                <a:gd name="connsiteY126" fmla="*/ 160 h 814"/>
                <a:gd name="connsiteX127" fmla="*/ 311 w 1155"/>
                <a:gd name="connsiteY127" fmla="*/ 168 h 814"/>
                <a:gd name="connsiteX128" fmla="*/ 277 w 1155"/>
                <a:gd name="connsiteY128" fmla="*/ 177 h 814"/>
                <a:gd name="connsiteX129" fmla="*/ 245 w 1155"/>
                <a:gd name="connsiteY129" fmla="*/ 189 h 814"/>
                <a:gd name="connsiteX130" fmla="*/ 215 w 1155"/>
                <a:gd name="connsiteY130" fmla="*/ 200 h 814"/>
                <a:gd name="connsiteX131" fmla="*/ 185 w 1155"/>
                <a:gd name="connsiteY131" fmla="*/ 213 h 814"/>
                <a:gd name="connsiteX132" fmla="*/ 158 w 1155"/>
                <a:gd name="connsiteY132" fmla="*/ 227 h 814"/>
                <a:gd name="connsiteX133" fmla="*/ 131 w 1155"/>
                <a:gd name="connsiteY133" fmla="*/ 242 h 814"/>
                <a:gd name="connsiteX134" fmla="*/ 106 w 1155"/>
                <a:gd name="connsiteY134" fmla="*/ 257 h 814"/>
                <a:gd name="connsiteX135" fmla="*/ 83 w 1155"/>
                <a:gd name="connsiteY135" fmla="*/ 273 h 814"/>
                <a:gd name="connsiteX136" fmla="*/ 61 w 1155"/>
                <a:gd name="connsiteY136" fmla="*/ 290 h 814"/>
                <a:gd name="connsiteX137" fmla="*/ 40 w 1155"/>
                <a:gd name="connsiteY137" fmla="*/ 307 h 814"/>
                <a:gd name="connsiteX138" fmla="*/ 22 w 1155"/>
                <a:gd name="connsiteY138" fmla="*/ 326 h 814"/>
                <a:gd name="connsiteX139" fmla="*/ 6 w 1155"/>
                <a:gd name="connsiteY139" fmla="*/ 345 h 814"/>
                <a:gd name="connsiteX140" fmla="*/ 3 w 1155"/>
                <a:gd name="connsiteY140" fmla="*/ 350 h 814"/>
                <a:gd name="connsiteX141" fmla="*/ 1 w 1155"/>
                <a:gd name="connsiteY141" fmla="*/ 354 h 814"/>
                <a:gd name="connsiteX142" fmla="*/ 0 w 1155"/>
                <a:gd name="connsiteY142" fmla="*/ 359 h 814"/>
                <a:gd name="connsiteX143" fmla="*/ 0 w 1155"/>
                <a:gd name="connsiteY143" fmla="*/ 364 h 814"/>
                <a:gd name="connsiteX144" fmla="*/ 0 w 1155"/>
                <a:gd name="connsiteY144" fmla="*/ 379 h 814"/>
                <a:gd name="connsiteX145" fmla="*/ 0 w 1155"/>
                <a:gd name="connsiteY145" fmla="*/ 383 h 814"/>
                <a:gd name="connsiteX146" fmla="*/ 1 w 1155"/>
                <a:gd name="connsiteY146" fmla="*/ 388 h 814"/>
                <a:gd name="connsiteX147" fmla="*/ 3 w 1155"/>
                <a:gd name="connsiteY147" fmla="*/ 392 h 814"/>
                <a:gd name="connsiteX148" fmla="*/ 6 w 1155"/>
                <a:gd name="connsiteY148" fmla="*/ 396 h 814"/>
                <a:gd name="connsiteX149" fmla="*/ 20 w 1155"/>
                <a:gd name="connsiteY149" fmla="*/ 413 h 814"/>
                <a:gd name="connsiteX150" fmla="*/ 36 w 1155"/>
                <a:gd name="connsiteY150" fmla="*/ 429 h 814"/>
                <a:gd name="connsiteX151" fmla="*/ 53 w 1155"/>
                <a:gd name="connsiteY151" fmla="*/ 447 h 814"/>
                <a:gd name="connsiteX152" fmla="*/ 73 w 1155"/>
                <a:gd name="connsiteY152" fmla="*/ 463 h 814"/>
                <a:gd name="connsiteX153" fmla="*/ 92 w 1155"/>
                <a:gd name="connsiteY153" fmla="*/ 478 h 814"/>
                <a:gd name="connsiteX154" fmla="*/ 115 w 1155"/>
                <a:gd name="connsiteY154" fmla="*/ 493 h 814"/>
                <a:gd name="connsiteX155" fmla="*/ 138 w 1155"/>
                <a:gd name="connsiteY155" fmla="*/ 508 h 814"/>
                <a:gd name="connsiteX156" fmla="*/ 162 w 1155"/>
                <a:gd name="connsiteY156" fmla="*/ 521 h 814"/>
                <a:gd name="connsiteX157" fmla="*/ 189 w 1155"/>
                <a:gd name="connsiteY157" fmla="*/ 535 h 814"/>
                <a:gd name="connsiteX158" fmla="*/ 216 w 1155"/>
                <a:gd name="connsiteY158" fmla="*/ 547 h 814"/>
                <a:gd name="connsiteX159" fmla="*/ 244 w 1155"/>
                <a:gd name="connsiteY159" fmla="*/ 558 h 814"/>
                <a:gd name="connsiteX160" fmla="*/ 274 w 1155"/>
                <a:gd name="connsiteY160" fmla="*/ 569 h 814"/>
                <a:gd name="connsiteX161" fmla="*/ 305 w 1155"/>
                <a:gd name="connsiteY161" fmla="*/ 579 h 814"/>
                <a:gd name="connsiteX162" fmla="*/ 337 w 1155"/>
                <a:gd name="connsiteY162" fmla="*/ 587 h 814"/>
                <a:gd name="connsiteX163" fmla="*/ 370 w 1155"/>
                <a:gd name="connsiteY163" fmla="*/ 594 h 814"/>
                <a:gd name="connsiteX164" fmla="*/ 404 w 1155"/>
                <a:gd name="connsiteY164" fmla="*/ 600 h 814"/>
                <a:gd name="connsiteX165" fmla="*/ 459 w 1155"/>
                <a:gd name="connsiteY165" fmla="*/ 605 h 814"/>
                <a:gd name="connsiteX166" fmla="*/ 476 w 1155"/>
                <a:gd name="connsiteY166" fmla="*/ 607 h 814"/>
                <a:gd name="connsiteX167" fmla="*/ 493 w 1155"/>
                <a:gd name="connsiteY167" fmla="*/ 608 h 814"/>
                <a:gd name="connsiteX168" fmla="*/ 509 w 1155"/>
                <a:gd name="connsiteY168" fmla="*/ 608 h 814"/>
                <a:gd name="connsiteX169" fmla="*/ 526 w 1155"/>
                <a:gd name="connsiteY169" fmla="*/ 608 h 814"/>
                <a:gd name="connsiteX170" fmla="*/ 543 w 1155"/>
                <a:gd name="connsiteY170" fmla="*/ 608 h 814"/>
                <a:gd name="connsiteX171" fmla="*/ 561 w 1155"/>
                <a:gd name="connsiteY171" fmla="*/ 608 h 814"/>
                <a:gd name="connsiteX172" fmla="*/ 578 w 1155"/>
                <a:gd name="connsiteY172" fmla="*/ 607 h 814"/>
                <a:gd name="connsiteX173" fmla="*/ 595 w 1155"/>
                <a:gd name="connsiteY173" fmla="*/ 605 h 814"/>
                <a:gd name="connsiteX174" fmla="*/ 596 w 1155"/>
                <a:gd name="connsiteY174" fmla="*/ 605 h 814"/>
                <a:gd name="connsiteX175" fmla="*/ 598 w 1155"/>
                <a:gd name="connsiteY175" fmla="*/ 605 h 814"/>
                <a:gd name="connsiteX176" fmla="*/ 599 w 1155"/>
                <a:gd name="connsiteY176" fmla="*/ 605 h 814"/>
                <a:gd name="connsiteX177" fmla="*/ 600 w 1155"/>
                <a:gd name="connsiteY177" fmla="*/ 605 h 814"/>
                <a:gd name="connsiteX178" fmla="*/ 601 w 1155"/>
                <a:gd name="connsiteY178" fmla="*/ 607 h 814"/>
                <a:gd name="connsiteX179" fmla="*/ 601 w 1155"/>
                <a:gd name="connsiteY179" fmla="*/ 607 h 814"/>
                <a:gd name="connsiteX180" fmla="*/ 601 w 1155"/>
                <a:gd name="connsiteY180" fmla="*/ 608 h 814"/>
                <a:gd name="connsiteX181" fmla="*/ 602 w 1155"/>
                <a:gd name="connsiteY181" fmla="*/ 609 h 814"/>
                <a:gd name="connsiteX0" fmla="*/ 588 w 1155"/>
                <a:gd name="connsiteY0" fmla="*/ 764 h 814"/>
                <a:gd name="connsiteX1" fmla="*/ 579 w 1155"/>
                <a:gd name="connsiteY1" fmla="*/ 783 h 814"/>
                <a:gd name="connsiteX2" fmla="*/ 579 w 1155"/>
                <a:gd name="connsiteY2" fmla="*/ 793 h 814"/>
                <a:gd name="connsiteX3" fmla="*/ 581 w 1155"/>
                <a:gd name="connsiteY3" fmla="*/ 799 h 814"/>
                <a:gd name="connsiteX4" fmla="*/ 585 w 1155"/>
                <a:gd name="connsiteY4" fmla="*/ 803 h 814"/>
                <a:gd name="connsiteX5" fmla="*/ 588 w 1155"/>
                <a:gd name="connsiteY5" fmla="*/ 807 h 814"/>
                <a:gd name="connsiteX6" fmla="*/ 593 w 1155"/>
                <a:gd name="connsiteY6" fmla="*/ 809 h 814"/>
                <a:gd name="connsiteX7" fmla="*/ 598 w 1155"/>
                <a:gd name="connsiteY7" fmla="*/ 811 h 814"/>
                <a:gd name="connsiteX8" fmla="*/ 602 w 1155"/>
                <a:gd name="connsiteY8" fmla="*/ 813 h 814"/>
                <a:gd name="connsiteX9" fmla="*/ 608 w 1155"/>
                <a:gd name="connsiteY9" fmla="*/ 814 h 814"/>
                <a:gd name="connsiteX10" fmla="*/ 614 w 1155"/>
                <a:gd name="connsiteY10" fmla="*/ 813 h 814"/>
                <a:gd name="connsiteX11" fmla="*/ 614 w 1155"/>
                <a:gd name="connsiteY11" fmla="*/ 813 h 814"/>
                <a:gd name="connsiteX12" fmla="*/ 738 w 1155"/>
                <a:gd name="connsiteY12" fmla="*/ 776 h 814"/>
                <a:gd name="connsiteX13" fmla="*/ 775 w 1155"/>
                <a:gd name="connsiteY13" fmla="*/ 764 h 814"/>
                <a:gd name="connsiteX14" fmla="*/ 753 w 1155"/>
                <a:gd name="connsiteY14" fmla="*/ 733 h 814"/>
                <a:gd name="connsiteX15" fmla="*/ 661 w 1155"/>
                <a:gd name="connsiteY15" fmla="*/ 597 h 814"/>
                <a:gd name="connsiteX16" fmla="*/ 680 w 1155"/>
                <a:gd name="connsiteY16" fmla="*/ 594 h 814"/>
                <a:gd name="connsiteX17" fmla="*/ 699 w 1155"/>
                <a:gd name="connsiteY17" fmla="*/ 590 h 814"/>
                <a:gd name="connsiteX18" fmla="*/ 717 w 1155"/>
                <a:gd name="connsiteY18" fmla="*/ 586 h 814"/>
                <a:gd name="connsiteX19" fmla="*/ 736 w 1155"/>
                <a:gd name="connsiteY19" fmla="*/ 581 h 814"/>
                <a:gd name="connsiteX20" fmla="*/ 754 w 1155"/>
                <a:gd name="connsiteY20" fmla="*/ 577 h 814"/>
                <a:gd name="connsiteX21" fmla="*/ 771 w 1155"/>
                <a:gd name="connsiteY21" fmla="*/ 571 h 814"/>
                <a:gd name="connsiteX22" fmla="*/ 789 w 1155"/>
                <a:gd name="connsiteY22" fmla="*/ 565 h 814"/>
                <a:gd name="connsiteX23" fmla="*/ 806 w 1155"/>
                <a:gd name="connsiteY23" fmla="*/ 558 h 814"/>
                <a:gd name="connsiteX24" fmla="*/ 822 w 1155"/>
                <a:gd name="connsiteY24" fmla="*/ 552 h 814"/>
                <a:gd name="connsiteX25" fmla="*/ 838 w 1155"/>
                <a:gd name="connsiteY25" fmla="*/ 546 h 814"/>
                <a:gd name="connsiteX26" fmla="*/ 854 w 1155"/>
                <a:gd name="connsiteY26" fmla="*/ 537 h 814"/>
                <a:gd name="connsiteX27" fmla="*/ 869 w 1155"/>
                <a:gd name="connsiteY27" fmla="*/ 529 h 814"/>
                <a:gd name="connsiteX28" fmla="*/ 883 w 1155"/>
                <a:gd name="connsiteY28" fmla="*/ 523 h 814"/>
                <a:gd name="connsiteX29" fmla="*/ 897 w 1155"/>
                <a:gd name="connsiteY29" fmla="*/ 513 h 814"/>
                <a:gd name="connsiteX30" fmla="*/ 911 w 1155"/>
                <a:gd name="connsiteY30" fmla="*/ 505 h 814"/>
                <a:gd name="connsiteX31" fmla="*/ 923 w 1155"/>
                <a:gd name="connsiteY31" fmla="*/ 496 h 814"/>
                <a:gd name="connsiteX32" fmla="*/ 929 w 1155"/>
                <a:gd name="connsiteY32" fmla="*/ 504 h 814"/>
                <a:gd name="connsiteX33" fmla="*/ 936 w 1155"/>
                <a:gd name="connsiteY33" fmla="*/ 513 h 814"/>
                <a:gd name="connsiteX34" fmla="*/ 944 w 1155"/>
                <a:gd name="connsiteY34" fmla="*/ 523 h 814"/>
                <a:gd name="connsiteX35" fmla="*/ 953 w 1155"/>
                <a:gd name="connsiteY35" fmla="*/ 532 h 814"/>
                <a:gd name="connsiteX36" fmla="*/ 964 w 1155"/>
                <a:gd name="connsiteY36" fmla="*/ 542 h 814"/>
                <a:gd name="connsiteX37" fmla="*/ 974 w 1155"/>
                <a:gd name="connsiteY37" fmla="*/ 551 h 814"/>
                <a:gd name="connsiteX38" fmla="*/ 986 w 1155"/>
                <a:gd name="connsiteY38" fmla="*/ 562 h 814"/>
                <a:gd name="connsiteX39" fmla="*/ 998 w 1155"/>
                <a:gd name="connsiteY39" fmla="*/ 571 h 814"/>
                <a:gd name="connsiteX40" fmla="*/ 1012 w 1155"/>
                <a:gd name="connsiteY40" fmla="*/ 580 h 814"/>
                <a:gd name="connsiteX41" fmla="*/ 1026 w 1155"/>
                <a:gd name="connsiteY41" fmla="*/ 588 h 814"/>
                <a:gd name="connsiteX42" fmla="*/ 1041 w 1155"/>
                <a:gd name="connsiteY42" fmla="*/ 596 h 814"/>
                <a:gd name="connsiteX43" fmla="*/ 1056 w 1155"/>
                <a:gd name="connsiteY43" fmla="*/ 603 h 814"/>
                <a:gd name="connsiteX44" fmla="*/ 1073 w 1155"/>
                <a:gd name="connsiteY44" fmla="*/ 608 h 814"/>
                <a:gd name="connsiteX45" fmla="*/ 1090 w 1155"/>
                <a:gd name="connsiteY45" fmla="*/ 612 h 814"/>
                <a:gd name="connsiteX46" fmla="*/ 1108 w 1155"/>
                <a:gd name="connsiteY46" fmla="*/ 615 h 814"/>
                <a:gd name="connsiteX47" fmla="*/ 1126 w 1155"/>
                <a:gd name="connsiteY47" fmla="*/ 616 h 814"/>
                <a:gd name="connsiteX48" fmla="*/ 1133 w 1155"/>
                <a:gd name="connsiteY48" fmla="*/ 615 h 814"/>
                <a:gd name="connsiteX49" fmla="*/ 1139 w 1155"/>
                <a:gd name="connsiteY49" fmla="*/ 612 h 814"/>
                <a:gd name="connsiteX50" fmla="*/ 1144 w 1155"/>
                <a:gd name="connsiteY50" fmla="*/ 609 h 814"/>
                <a:gd name="connsiteX51" fmla="*/ 1149 w 1155"/>
                <a:gd name="connsiteY51" fmla="*/ 604 h 814"/>
                <a:gd name="connsiteX52" fmla="*/ 1153 w 1155"/>
                <a:gd name="connsiteY52" fmla="*/ 598 h 814"/>
                <a:gd name="connsiteX53" fmla="*/ 1155 w 1155"/>
                <a:gd name="connsiteY53" fmla="*/ 592 h 814"/>
                <a:gd name="connsiteX54" fmla="*/ 1155 w 1155"/>
                <a:gd name="connsiteY54" fmla="*/ 585 h 814"/>
                <a:gd name="connsiteX55" fmla="*/ 1154 w 1155"/>
                <a:gd name="connsiteY55" fmla="*/ 578 h 814"/>
                <a:gd name="connsiteX56" fmla="*/ 1086 w 1155"/>
                <a:gd name="connsiteY56" fmla="*/ 376 h 814"/>
                <a:gd name="connsiteX57" fmla="*/ 1154 w 1155"/>
                <a:gd name="connsiteY57" fmla="*/ 166 h 814"/>
                <a:gd name="connsiteX58" fmla="*/ 1155 w 1155"/>
                <a:gd name="connsiteY58" fmla="*/ 159 h 814"/>
                <a:gd name="connsiteX59" fmla="*/ 1155 w 1155"/>
                <a:gd name="connsiteY59" fmla="*/ 152 h 814"/>
                <a:gd name="connsiteX60" fmla="*/ 1153 w 1155"/>
                <a:gd name="connsiteY60" fmla="*/ 146 h 814"/>
                <a:gd name="connsiteX61" fmla="*/ 1149 w 1155"/>
                <a:gd name="connsiteY61" fmla="*/ 140 h 814"/>
                <a:gd name="connsiteX62" fmla="*/ 1144 w 1155"/>
                <a:gd name="connsiteY62" fmla="*/ 135 h 814"/>
                <a:gd name="connsiteX63" fmla="*/ 1139 w 1155"/>
                <a:gd name="connsiteY63" fmla="*/ 131 h 814"/>
                <a:gd name="connsiteX64" fmla="*/ 1133 w 1155"/>
                <a:gd name="connsiteY64" fmla="*/ 129 h 814"/>
                <a:gd name="connsiteX65" fmla="*/ 1126 w 1155"/>
                <a:gd name="connsiteY65" fmla="*/ 128 h 814"/>
                <a:gd name="connsiteX66" fmla="*/ 1109 w 1155"/>
                <a:gd name="connsiteY66" fmla="*/ 129 h 814"/>
                <a:gd name="connsiteX67" fmla="*/ 1092 w 1155"/>
                <a:gd name="connsiteY67" fmla="*/ 131 h 814"/>
                <a:gd name="connsiteX68" fmla="*/ 1074 w 1155"/>
                <a:gd name="connsiteY68" fmla="*/ 135 h 814"/>
                <a:gd name="connsiteX69" fmla="*/ 1058 w 1155"/>
                <a:gd name="connsiteY69" fmla="*/ 140 h 814"/>
                <a:gd name="connsiteX70" fmla="*/ 1043 w 1155"/>
                <a:gd name="connsiteY70" fmla="*/ 146 h 814"/>
                <a:gd name="connsiteX71" fmla="*/ 1029 w 1155"/>
                <a:gd name="connsiteY71" fmla="*/ 153 h 814"/>
                <a:gd name="connsiteX72" fmla="*/ 1016 w 1155"/>
                <a:gd name="connsiteY72" fmla="*/ 161 h 814"/>
                <a:gd name="connsiteX73" fmla="*/ 1003 w 1155"/>
                <a:gd name="connsiteY73" fmla="*/ 169 h 814"/>
                <a:gd name="connsiteX74" fmla="*/ 990 w 1155"/>
                <a:gd name="connsiteY74" fmla="*/ 178 h 814"/>
                <a:gd name="connsiteX75" fmla="*/ 979 w 1155"/>
                <a:gd name="connsiteY75" fmla="*/ 189 h 814"/>
                <a:gd name="connsiteX76" fmla="*/ 968 w 1155"/>
                <a:gd name="connsiteY76" fmla="*/ 198 h 814"/>
                <a:gd name="connsiteX77" fmla="*/ 958 w 1155"/>
                <a:gd name="connsiteY77" fmla="*/ 207 h 814"/>
                <a:gd name="connsiteX78" fmla="*/ 950 w 1155"/>
                <a:gd name="connsiteY78" fmla="*/ 216 h 814"/>
                <a:gd name="connsiteX79" fmla="*/ 942 w 1155"/>
                <a:gd name="connsiteY79" fmla="*/ 226 h 814"/>
                <a:gd name="connsiteX80" fmla="*/ 934 w 1155"/>
                <a:gd name="connsiteY80" fmla="*/ 235 h 814"/>
                <a:gd name="connsiteX81" fmla="*/ 928 w 1155"/>
                <a:gd name="connsiteY81" fmla="*/ 243 h 814"/>
                <a:gd name="connsiteX82" fmla="*/ 918 w 1155"/>
                <a:gd name="connsiteY82" fmla="*/ 235 h 814"/>
                <a:gd name="connsiteX83" fmla="*/ 906 w 1155"/>
                <a:gd name="connsiteY83" fmla="*/ 227 h 814"/>
                <a:gd name="connsiteX84" fmla="*/ 895 w 1155"/>
                <a:gd name="connsiteY84" fmla="*/ 220 h 814"/>
                <a:gd name="connsiteX85" fmla="*/ 882 w 1155"/>
                <a:gd name="connsiteY85" fmla="*/ 213 h 814"/>
                <a:gd name="connsiteX86" fmla="*/ 869 w 1155"/>
                <a:gd name="connsiteY86" fmla="*/ 206 h 814"/>
                <a:gd name="connsiteX87" fmla="*/ 857 w 1155"/>
                <a:gd name="connsiteY87" fmla="*/ 199 h 814"/>
                <a:gd name="connsiteX88" fmla="*/ 843 w 1155"/>
                <a:gd name="connsiteY88" fmla="*/ 192 h 814"/>
                <a:gd name="connsiteX89" fmla="*/ 829 w 1155"/>
                <a:gd name="connsiteY89" fmla="*/ 186 h 814"/>
                <a:gd name="connsiteX90" fmla="*/ 815 w 1155"/>
                <a:gd name="connsiteY90" fmla="*/ 180 h 814"/>
                <a:gd name="connsiteX91" fmla="*/ 801 w 1155"/>
                <a:gd name="connsiteY91" fmla="*/ 175 h 814"/>
                <a:gd name="connsiteX92" fmla="*/ 786 w 1155"/>
                <a:gd name="connsiteY92" fmla="*/ 169 h 814"/>
                <a:gd name="connsiteX93" fmla="*/ 771 w 1155"/>
                <a:gd name="connsiteY93" fmla="*/ 165 h 814"/>
                <a:gd name="connsiteX94" fmla="*/ 756 w 1155"/>
                <a:gd name="connsiteY94" fmla="*/ 159 h 814"/>
                <a:gd name="connsiteX95" fmla="*/ 741 w 1155"/>
                <a:gd name="connsiteY95" fmla="*/ 155 h 814"/>
                <a:gd name="connsiteX96" fmla="*/ 725 w 1155"/>
                <a:gd name="connsiteY96" fmla="*/ 151 h 814"/>
                <a:gd name="connsiteX97" fmla="*/ 710 w 1155"/>
                <a:gd name="connsiteY97" fmla="*/ 147 h 814"/>
                <a:gd name="connsiteX98" fmla="*/ 720 w 1155"/>
                <a:gd name="connsiteY98" fmla="*/ 31 h 814"/>
                <a:gd name="connsiteX99" fmla="*/ 720 w 1155"/>
                <a:gd name="connsiteY99" fmla="*/ 25 h 814"/>
                <a:gd name="connsiteX100" fmla="*/ 718 w 1155"/>
                <a:gd name="connsiteY100" fmla="*/ 20 h 814"/>
                <a:gd name="connsiteX101" fmla="*/ 716 w 1155"/>
                <a:gd name="connsiteY101" fmla="*/ 14 h 814"/>
                <a:gd name="connsiteX102" fmla="*/ 713 w 1155"/>
                <a:gd name="connsiteY102" fmla="*/ 9 h 814"/>
                <a:gd name="connsiteX103" fmla="*/ 708 w 1155"/>
                <a:gd name="connsiteY103" fmla="*/ 6 h 814"/>
                <a:gd name="connsiteX104" fmla="*/ 702 w 1155"/>
                <a:gd name="connsiteY104" fmla="*/ 2 h 814"/>
                <a:gd name="connsiteX105" fmla="*/ 697 w 1155"/>
                <a:gd name="connsiteY105" fmla="*/ 1 h 814"/>
                <a:gd name="connsiteX106" fmla="*/ 690 w 1155"/>
                <a:gd name="connsiteY106" fmla="*/ 0 h 814"/>
                <a:gd name="connsiteX107" fmla="*/ 667 w 1155"/>
                <a:gd name="connsiteY107" fmla="*/ 2 h 814"/>
                <a:gd name="connsiteX108" fmla="*/ 644 w 1155"/>
                <a:gd name="connsiteY108" fmla="*/ 6 h 814"/>
                <a:gd name="connsiteX109" fmla="*/ 623 w 1155"/>
                <a:gd name="connsiteY109" fmla="*/ 13 h 814"/>
                <a:gd name="connsiteX110" fmla="*/ 602 w 1155"/>
                <a:gd name="connsiteY110" fmla="*/ 20 h 814"/>
                <a:gd name="connsiteX111" fmla="*/ 583 w 1155"/>
                <a:gd name="connsiteY111" fmla="*/ 28 h 814"/>
                <a:gd name="connsiteX112" fmla="*/ 565 w 1155"/>
                <a:gd name="connsiteY112" fmla="*/ 38 h 814"/>
                <a:gd name="connsiteX113" fmla="*/ 548 w 1155"/>
                <a:gd name="connsiteY113" fmla="*/ 48 h 814"/>
                <a:gd name="connsiteX114" fmla="*/ 532 w 1155"/>
                <a:gd name="connsiteY114" fmla="*/ 60 h 814"/>
                <a:gd name="connsiteX115" fmla="*/ 517 w 1155"/>
                <a:gd name="connsiteY115" fmla="*/ 71 h 814"/>
                <a:gd name="connsiteX116" fmla="*/ 504 w 1155"/>
                <a:gd name="connsiteY116" fmla="*/ 83 h 814"/>
                <a:gd name="connsiteX117" fmla="*/ 492 w 1155"/>
                <a:gd name="connsiteY117" fmla="*/ 93 h 814"/>
                <a:gd name="connsiteX118" fmla="*/ 481 w 1155"/>
                <a:gd name="connsiteY118" fmla="*/ 105 h 814"/>
                <a:gd name="connsiteX119" fmla="*/ 472 w 1155"/>
                <a:gd name="connsiteY119" fmla="*/ 115 h 814"/>
                <a:gd name="connsiteX120" fmla="*/ 464 w 1155"/>
                <a:gd name="connsiteY120" fmla="*/ 124 h 814"/>
                <a:gd name="connsiteX121" fmla="*/ 457 w 1155"/>
                <a:gd name="connsiteY121" fmla="*/ 134 h 814"/>
                <a:gd name="connsiteX122" fmla="*/ 451 w 1155"/>
                <a:gd name="connsiteY122" fmla="*/ 140 h 814"/>
                <a:gd name="connsiteX123" fmla="*/ 415 w 1155"/>
                <a:gd name="connsiteY123" fmla="*/ 145 h 814"/>
                <a:gd name="connsiteX124" fmla="*/ 379 w 1155"/>
                <a:gd name="connsiteY124" fmla="*/ 152 h 814"/>
                <a:gd name="connsiteX125" fmla="*/ 344 w 1155"/>
                <a:gd name="connsiteY125" fmla="*/ 160 h 814"/>
                <a:gd name="connsiteX126" fmla="*/ 311 w 1155"/>
                <a:gd name="connsiteY126" fmla="*/ 168 h 814"/>
                <a:gd name="connsiteX127" fmla="*/ 277 w 1155"/>
                <a:gd name="connsiteY127" fmla="*/ 177 h 814"/>
                <a:gd name="connsiteX128" fmla="*/ 245 w 1155"/>
                <a:gd name="connsiteY128" fmla="*/ 189 h 814"/>
                <a:gd name="connsiteX129" fmla="*/ 215 w 1155"/>
                <a:gd name="connsiteY129" fmla="*/ 200 h 814"/>
                <a:gd name="connsiteX130" fmla="*/ 185 w 1155"/>
                <a:gd name="connsiteY130" fmla="*/ 213 h 814"/>
                <a:gd name="connsiteX131" fmla="*/ 158 w 1155"/>
                <a:gd name="connsiteY131" fmla="*/ 227 h 814"/>
                <a:gd name="connsiteX132" fmla="*/ 131 w 1155"/>
                <a:gd name="connsiteY132" fmla="*/ 242 h 814"/>
                <a:gd name="connsiteX133" fmla="*/ 106 w 1155"/>
                <a:gd name="connsiteY133" fmla="*/ 257 h 814"/>
                <a:gd name="connsiteX134" fmla="*/ 83 w 1155"/>
                <a:gd name="connsiteY134" fmla="*/ 273 h 814"/>
                <a:gd name="connsiteX135" fmla="*/ 61 w 1155"/>
                <a:gd name="connsiteY135" fmla="*/ 290 h 814"/>
                <a:gd name="connsiteX136" fmla="*/ 40 w 1155"/>
                <a:gd name="connsiteY136" fmla="*/ 307 h 814"/>
                <a:gd name="connsiteX137" fmla="*/ 22 w 1155"/>
                <a:gd name="connsiteY137" fmla="*/ 326 h 814"/>
                <a:gd name="connsiteX138" fmla="*/ 6 w 1155"/>
                <a:gd name="connsiteY138" fmla="*/ 345 h 814"/>
                <a:gd name="connsiteX139" fmla="*/ 3 w 1155"/>
                <a:gd name="connsiteY139" fmla="*/ 350 h 814"/>
                <a:gd name="connsiteX140" fmla="*/ 1 w 1155"/>
                <a:gd name="connsiteY140" fmla="*/ 354 h 814"/>
                <a:gd name="connsiteX141" fmla="*/ 0 w 1155"/>
                <a:gd name="connsiteY141" fmla="*/ 359 h 814"/>
                <a:gd name="connsiteX142" fmla="*/ 0 w 1155"/>
                <a:gd name="connsiteY142" fmla="*/ 364 h 814"/>
                <a:gd name="connsiteX143" fmla="*/ 0 w 1155"/>
                <a:gd name="connsiteY143" fmla="*/ 379 h 814"/>
                <a:gd name="connsiteX144" fmla="*/ 0 w 1155"/>
                <a:gd name="connsiteY144" fmla="*/ 383 h 814"/>
                <a:gd name="connsiteX145" fmla="*/ 1 w 1155"/>
                <a:gd name="connsiteY145" fmla="*/ 388 h 814"/>
                <a:gd name="connsiteX146" fmla="*/ 3 w 1155"/>
                <a:gd name="connsiteY146" fmla="*/ 392 h 814"/>
                <a:gd name="connsiteX147" fmla="*/ 6 w 1155"/>
                <a:gd name="connsiteY147" fmla="*/ 396 h 814"/>
                <a:gd name="connsiteX148" fmla="*/ 20 w 1155"/>
                <a:gd name="connsiteY148" fmla="*/ 413 h 814"/>
                <a:gd name="connsiteX149" fmla="*/ 36 w 1155"/>
                <a:gd name="connsiteY149" fmla="*/ 429 h 814"/>
                <a:gd name="connsiteX150" fmla="*/ 53 w 1155"/>
                <a:gd name="connsiteY150" fmla="*/ 447 h 814"/>
                <a:gd name="connsiteX151" fmla="*/ 73 w 1155"/>
                <a:gd name="connsiteY151" fmla="*/ 463 h 814"/>
                <a:gd name="connsiteX152" fmla="*/ 92 w 1155"/>
                <a:gd name="connsiteY152" fmla="*/ 478 h 814"/>
                <a:gd name="connsiteX153" fmla="*/ 115 w 1155"/>
                <a:gd name="connsiteY153" fmla="*/ 493 h 814"/>
                <a:gd name="connsiteX154" fmla="*/ 138 w 1155"/>
                <a:gd name="connsiteY154" fmla="*/ 508 h 814"/>
                <a:gd name="connsiteX155" fmla="*/ 162 w 1155"/>
                <a:gd name="connsiteY155" fmla="*/ 521 h 814"/>
                <a:gd name="connsiteX156" fmla="*/ 189 w 1155"/>
                <a:gd name="connsiteY156" fmla="*/ 535 h 814"/>
                <a:gd name="connsiteX157" fmla="*/ 216 w 1155"/>
                <a:gd name="connsiteY157" fmla="*/ 547 h 814"/>
                <a:gd name="connsiteX158" fmla="*/ 244 w 1155"/>
                <a:gd name="connsiteY158" fmla="*/ 558 h 814"/>
                <a:gd name="connsiteX159" fmla="*/ 274 w 1155"/>
                <a:gd name="connsiteY159" fmla="*/ 569 h 814"/>
                <a:gd name="connsiteX160" fmla="*/ 305 w 1155"/>
                <a:gd name="connsiteY160" fmla="*/ 579 h 814"/>
                <a:gd name="connsiteX161" fmla="*/ 337 w 1155"/>
                <a:gd name="connsiteY161" fmla="*/ 587 h 814"/>
                <a:gd name="connsiteX162" fmla="*/ 370 w 1155"/>
                <a:gd name="connsiteY162" fmla="*/ 594 h 814"/>
                <a:gd name="connsiteX163" fmla="*/ 404 w 1155"/>
                <a:gd name="connsiteY163" fmla="*/ 600 h 814"/>
                <a:gd name="connsiteX164" fmla="*/ 459 w 1155"/>
                <a:gd name="connsiteY164" fmla="*/ 605 h 814"/>
                <a:gd name="connsiteX165" fmla="*/ 476 w 1155"/>
                <a:gd name="connsiteY165" fmla="*/ 607 h 814"/>
                <a:gd name="connsiteX166" fmla="*/ 493 w 1155"/>
                <a:gd name="connsiteY166" fmla="*/ 608 h 814"/>
                <a:gd name="connsiteX167" fmla="*/ 509 w 1155"/>
                <a:gd name="connsiteY167" fmla="*/ 608 h 814"/>
                <a:gd name="connsiteX168" fmla="*/ 526 w 1155"/>
                <a:gd name="connsiteY168" fmla="*/ 608 h 814"/>
                <a:gd name="connsiteX169" fmla="*/ 543 w 1155"/>
                <a:gd name="connsiteY169" fmla="*/ 608 h 814"/>
                <a:gd name="connsiteX170" fmla="*/ 561 w 1155"/>
                <a:gd name="connsiteY170" fmla="*/ 608 h 814"/>
                <a:gd name="connsiteX171" fmla="*/ 578 w 1155"/>
                <a:gd name="connsiteY171" fmla="*/ 607 h 814"/>
                <a:gd name="connsiteX172" fmla="*/ 595 w 1155"/>
                <a:gd name="connsiteY172" fmla="*/ 605 h 814"/>
                <a:gd name="connsiteX173" fmla="*/ 596 w 1155"/>
                <a:gd name="connsiteY173" fmla="*/ 605 h 814"/>
                <a:gd name="connsiteX174" fmla="*/ 598 w 1155"/>
                <a:gd name="connsiteY174" fmla="*/ 605 h 814"/>
                <a:gd name="connsiteX175" fmla="*/ 599 w 1155"/>
                <a:gd name="connsiteY175" fmla="*/ 605 h 814"/>
                <a:gd name="connsiteX176" fmla="*/ 600 w 1155"/>
                <a:gd name="connsiteY176" fmla="*/ 605 h 814"/>
                <a:gd name="connsiteX177" fmla="*/ 601 w 1155"/>
                <a:gd name="connsiteY177" fmla="*/ 607 h 814"/>
                <a:gd name="connsiteX178" fmla="*/ 601 w 1155"/>
                <a:gd name="connsiteY178" fmla="*/ 607 h 814"/>
                <a:gd name="connsiteX179" fmla="*/ 601 w 1155"/>
                <a:gd name="connsiteY179" fmla="*/ 608 h 814"/>
                <a:gd name="connsiteX180" fmla="*/ 602 w 1155"/>
                <a:gd name="connsiteY180" fmla="*/ 609 h 814"/>
                <a:gd name="connsiteX0" fmla="*/ 588 w 1155"/>
                <a:gd name="connsiteY0" fmla="*/ 764 h 814"/>
                <a:gd name="connsiteX1" fmla="*/ 579 w 1155"/>
                <a:gd name="connsiteY1" fmla="*/ 793 h 814"/>
                <a:gd name="connsiteX2" fmla="*/ 581 w 1155"/>
                <a:gd name="connsiteY2" fmla="*/ 799 h 814"/>
                <a:gd name="connsiteX3" fmla="*/ 585 w 1155"/>
                <a:gd name="connsiteY3" fmla="*/ 803 h 814"/>
                <a:gd name="connsiteX4" fmla="*/ 588 w 1155"/>
                <a:gd name="connsiteY4" fmla="*/ 807 h 814"/>
                <a:gd name="connsiteX5" fmla="*/ 593 w 1155"/>
                <a:gd name="connsiteY5" fmla="*/ 809 h 814"/>
                <a:gd name="connsiteX6" fmla="*/ 598 w 1155"/>
                <a:gd name="connsiteY6" fmla="*/ 811 h 814"/>
                <a:gd name="connsiteX7" fmla="*/ 602 w 1155"/>
                <a:gd name="connsiteY7" fmla="*/ 813 h 814"/>
                <a:gd name="connsiteX8" fmla="*/ 608 w 1155"/>
                <a:gd name="connsiteY8" fmla="*/ 814 h 814"/>
                <a:gd name="connsiteX9" fmla="*/ 614 w 1155"/>
                <a:gd name="connsiteY9" fmla="*/ 813 h 814"/>
                <a:gd name="connsiteX10" fmla="*/ 614 w 1155"/>
                <a:gd name="connsiteY10" fmla="*/ 813 h 814"/>
                <a:gd name="connsiteX11" fmla="*/ 738 w 1155"/>
                <a:gd name="connsiteY11" fmla="*/ 776 h 814"/>
                <a:gd name="connsiteX12" fmla="*/ 775 w 1155"/>
                <a:gd name="connsiteY12" fmla="*/ 764 h 814"/>
                <a:gd name="connsiteX13" fmla="*/ 753 w 1155"/>
                <a:gd name="connsiteY13" fmla="*/ 733 h 814"/>
                <a:gd name="connsiteX14" fmla="*/ 661 w 1155"/>
                <a:gd name="connsiteY14" fmla="*/ 597 h 814"/>
                <a:gd name="connsiteX15" fmla="*/ 680 w 1155"/>
                <a:gd name="connsiteY15" fmla="*/ 594 h 814"/>
                <a:gd name="connsiteX16" fmla="*/ 699 w 1155"/>
                <a:gd name="connsiteY16" fmla="*/ 590 h 814"/>
                <a:gd name="connsiteX17" fmla="*/ 717 w 1155"/>
                <a:gd name="connsiteY17" fmla="*/ 586 h 814"/>
                <a:gd name="connsiteX18" fmla="*/ 736 w 1155"/>
                <a:gd name="connsiteY18" fmla="*/ 581 h 814"/>
                <a:gd name="connsiteX19" fmla="*/ 754 w 1155"/>
                <a:gd name="connsiteY19" fmla="*/ 577 h 814"/>
                <a:gd name="connsiteX20" fmla="*/ 771 w 1155"/>
                <a:gd name="connsiteY20" fmla="*/ 571 h 814"/>
                <a:gd name="connsiteX21" fmla="*/ 789 w 1155"/>
                <a:gd name="connsiteY21" fmla="*/ 565 h 814"/>
                <a:gd name="connsiteX22" fmla="*/ 806 w 1155"/>
                <a:gd name="connsiteY22" fmla="*/ 558 h 814"/>
                <a:gd name="connsiteX23" fmla="*/ 822 w 1155"/>
                <a:gd name="connsiteY23" fmla="*/ 552 h 814"/>
                <a:gd name="connsiteX24" fmla="*/ 838 w 1155"/>
                <a:gd name="connsiteY24" fmla="*/ 546 h 814"/>
                <a:gd name="connsiteX25" fmla="*/ 854 w 1155"/>
                <a:gd name="connsiteY25" fmla="*/ 537 h 814"/>
                <a:gd name="connsiteX26" fmla="*/ 869 w 1155"/>
                <a:gd name="connsiteY26" fmla="*/ 529 h 814"/>
                <a:gd name="connsiteX27" fmla="*/ 883 w 1155"/>
                <a:gd name="connsiteY27" fmla="*/ 523 h 814"/>
                <a:gd name="connsiteX28" fmla="*/ 897 w 1155"/>
                <a:gd name="connsiteY28" fmla="*/ 513 h 814"/>
                <a:gd name="connsiteX29" fmla="*/ 911 w 1155"/>
                <a:gd name="connsiteY29" fmla="*/ 505 h 814"/>
                <a:gd name="connsiteX30" fmla="*/ 923 w 1155"/>
                <a:gd name="connsiteY30" fmla="*/ 496 h 814"/>
                <a:gd name="connsiteX31" fmla="*/ 929 w 1155"/>
                <a:gd name="connsiteY31" fmla="*/ 504 h 814"/>
                <a:gd name="connsiteX32" fmla="*/ 936 w 1155"/>
                <a:gd name="connsiteY32" fmla="*/ 513 h 814"/>
                <a:gd name="connsiteX33" fmla="*/ 944 w 1155"/>
                <a:gd name="connsiteY33" fmla="*/ 523 h 814"/>
                <a:gd name="connsiteX34" fmla="*/ 953 w 1155"/>
                <a:gd name="connsiteY34" fmla="*/ 532 h 814"/>
                <a:gd name="connsiteX35" fmla="*/ 964 w 1155"/>
                <a:gd name="connsiteY35" fmla="*/ 542 h 814"/>
                <a:gd name="connsiteX36" fmla="*/ 974 w 1155"/>
                <a:gd name="connsiteY36" fmla="*/ 551 h 814"/>
                <a:gd name="connsiteX37" fmla="*/ 986 w 1155"/>
                <a:gd name="connsiteY37" fmla="*/ 562 h 814"/>
                <a:gd name="connsiteX38" fmla="*/ 998 w 1155"/>
                <a:gd name="connsiteY38" fmla="*/ 571 h 814"/>
                <a:gd name="connsiteX39" fmla="*/ 1012 w 1155"/>
                <a:gd name="connsiteY39" fmla="*/ 580 h 814"/>
                <a:gd name="connsiteX40" fmla="*/ 1026 w 1155"/>
                <a:gd name="connsiteY40" fmla="*/ 588 h 814"/>
                <a:gd name="connsiteX41" fmla="*/ 1041 w 1155"/>
                <a:gd name="connsiteY41" fmla="*/ 596 h 814"/>
                <a:gd name="connsiteX42" fmla="*/ 1056 w 1155"/>
                <a:gd name="connsiteY42" fmla="*/ 603 h 814"/>
                <a:gd name="connsiteX43" fmla="*/ 1073 w 1155"/>
                <a:gd name="connsiteY43" fmla="*/ 608 h 814"/>
                <a:gd name="connsiteX44" fmla="*/ 1090 w 1155"/>
                <a:gd name="connsiteY44" fmla="*/ 612 h 814"/>
                <a:gd name="connsiteX45" fmla="*/ 1108 w 1155"/>
                <a:gd name="connsiteY45" fmla="*/ 615 h 814"/>
                <a:gd name="connsiteX46" fmla="*/ 1126 w 1155"/>
                <a:gd name="connsiteY46" fmla="*/ 616 h 814"/>
                <a:gd name="connsiteX47" fmla="*/ 1133 w 1155"/>
                <a:gd name="connsiteY47" fmla="*/ 615 h 814"/>
                <a:gd name="connsiteX48" fmla="*/ 1139 w 1155"/>
                <a:gd name="connsiteY48" fmla="*/ 612 h 814"/>
                <a:gd name="connsiteX49" fmla="*/ 1144 w 1155"/>
                <a:gd name="connsiteY49" fmla="*/ 609 h 814"/>
                <a:gd name="connsiteX50" fmla="*/ 1149 w 1155"/>
                <a:gd name="connsiteY50" fmla="*/ 604 h 814"/>
                <a:gd name="connsiteX51" fmla="*/ 1153 w 1155"/>
                <a:gd name="connsiteY51" fmla="*/ 598 h 814"/>
                <a:gd name="connsiteX52" fmla="*/ 1155 w 1155"/>
                <a:gd name="connsiteY52" fmla="*/ 592 h 814"/>
                <a:gd name="connsiteX53" fmla="*/ 1155 w 1155"/>
                <a:gd name="connsiteY53" fmla="*/ 585 h 814"/>
                <a:gd name="connsiteX54" fmla="*/ 1154 w 1155"/>
                <a:gd name="connsiteY54" fmla="*/ 578 h 814"/>
                <a:gd name="connsiteX55" fmla="*/ 1086 w 1155"/>
                <a:gd name="connsiteY55" fmla="*/ 376 h 814"/>
                <a:gd name="connsiteX56" fmla="*/ 1154 w 1155"/>
                <a:gd name="connsiteY56" fmla="*/ 166 h 814"/>
                <a:gd name="connsiteX57" fmla="*/ 1155 w 1155"/>
                <a:gd name="connsiteY57" fmla="*/ 159 h 814"/>
                <a:gd name="connsiteX58" fmla="*/ 1155 w 1155"/>
                <a:gd name="connsiteY58" fmla="*/ 152 h 814"/>
                <a:gd name="connsiteX59" fmla="*/ 1153 w 1155"/>
                <a:gd name="connsiteY59" fmla="*/ 146 h 814"/>
                <a:gd name="connsiteX60" fmla="*/ 1149 w 1155"/>
                <a:gd name="connsiteY60" fmla="*/ 140 h 814"/>
                <a:gd name="connsiteX61" fmla="*/ 1144 w 1155"/>
                <a:gd name="connsiteY61" fmla="*/ 135 h 814"/>
                <a:gd name="connsiteX62" fmla="*/ 1139 w 1155"/>
                <a:gd name="connsiteY62" fmla="*/ 131 h 814"/>
                <a:gd name="connsiteX63" fmla="*/ 1133 w 1155"/>
                <a:gd name="connsiteY63" fmla="*/ 129 h 814"/>
                <a:gd name="connsiteX64" fmla="*/ 1126 w 1155"/>
                <a:gd name="connsiteY64" fmla="*/ 128 h 814"/>
                <a:gd name="connsiteX65" fmla="*/ 1109 w 1155"/>
                <a:gd name="connsiteY65" fmla="*/ 129 h 814"/>
                <a:gd name="connsiteX66" fmla="*/ 1092 w 1155"/>
                <a:gd name="connsiteY66" fmla="*/ 131 h 814"/>
                <a:gd name="connsiteX67" fmla="*/ 1074 w 1155"/>
                <a:gd name="connsiteY67" fmla="*/ 135 h 814"/>
                <a:gd name="connsiteX68" fmla="*/ 1058 w 1155"/>
                <a:gd name="connsiteY68" fmla="*/ 140 h 814"/>
                <a:gd name="connsiteX69" fmla="*/ 1043 w 1155"/>
                <a:gd name="connsiteY69" fmla="*/ 146 h 814"/>
                <a:gd name="connsiteX70" fmla="*/ 1029 w 1155"/>
                <a:gd name="connsiteY70" fmla="*/ 153 h 814"/>
                <a:gd name="connsiteX71" fmla="*/ 1016 w 1155"/>
                <a:gd name="connsiteY71" fmla="*/ 161 h 814"/>
                <a:gd name="connsiteX72" fmla="*/ 1003 w 1155"/>
                <a:gd name="connsiteY72" fmla="*/ 169 h 814"/>
                <a:gd name="connsiteX73" fmla="*/ 990 w 1155"/>
                <a:gd name="connsiteY73" fmla="*/ 178 h 814"/>
                <a:gd name="connsiteX74" fmla="*/ 979 w 1155"/>
                <a:gd name="connsiteY74" fmla="*/ 189 h 814"/>
                <a:gd name="connsiteX75" fmla="*/ 968 w 1155"/>
                <a:gd name="connsiteY75" fmla="*/ 198 h 814"/>
                <a:gd name="connsiteX76" fmla="*/ 958 w 1155"/>
                <a:gd name="connsiteY76" fmla="*/ 207 h 814"/>
                <a:gd name="connsiteX77" fmla="*/ 950 w 1155"/>
                <a:gd name="connsiteY77" fmla="*/ 216 h 814"/>
                <a:gd name="connsiteX78" fmla="*/ 942 w 1155"/>
                <a:gd name="connsiteY78" fmla="*/ 226 h 814"/>
                <a:gd name="connsiteX79" fmla="*/ 934 w 1155"/>
                <a:gd name="connsiteY79" fmla="*/ 235 h 814"/>
                <a:gd name="connsiteX80" fmla="*/ 928 w 1155"/>
                <a:gd name="connsiteY80" fmla="*/ 243 h 814"/>
                <a:gd name="connsiteX81" fmla="*/ 918 w 1155"/>
                <a:gd name="connsiteY81" fmla="*/ 235 h 814"/>
                <a:gd name="connsiteX82" fmla="*/ 906 w 1155"/>
                <a:gd name="connsiteY82" fmla="*/ 227 h 814"/>
                <a:gd name="connsiteX83" fmla="*/ 895 w 1155"/>
                <a:gd name="connsiteY83" fmla="*/ 220 h 814"/>
                <a:gd name="connsiteX84" fmla="*/ 882 w 1155"/>
                <a:gd name="connsiteY84" fmla="*/ 213 h 814"/>
                <a:gd name="connsiteX85" fmla="*/ 869 w 1155"/>
                <a:gd name="connsiteY85" fmla="*/ 206 h 814"/>
                <a:gd name="connsiteX86" fmla="*/ 857 w 1155"/>
                <a:gd name="connsiteY86" fmla="*/ 199 h 814"/>
                <a:gd name="connsiteX87" fmla="*/ 843 w 1155"/>
                <a:gd name="connsiteY87" fmla="*/ 192 h 814"/>
                <a:gd name="connsiteX88" fmla="*/ 829 w 1155"/>
                <a:gd name="connsiteY88" fmla="*/ 186 h 814"/>
                <a:gd name="connsiteX89" fmla="*/ 815 w 1155"/>
                <a:gd name="connsiteY89" fmla="*/ 180 h 814"/>
                <a:gd name="connsiteX90" fmla="*/ 801 w 1155"/>
                <a:gd name="connsiteY90" fmla="*/ 175 h 814"/>
                <a:gd name="connsiteX91" fmla="*/ 786 w 1155"/>
                <a:gd name="connsiteY91" fmla="*/ 169 h 814"/>
                <a:gd name="connsiteX92" fmla="*/ 771 w 1155"/>
                <a:gd name="connsiteY92" fmla="*/ 165 h 814"/>
                <a:gd name="connsiteX93" fmla="*/ 756 w 1155"/>
                <a:gd name="connsiteY93" fmla="*/ 159 h 814"/>
                <a:gd name="connsiteX94" fmla="*/ 741 w 1155"/>
                <a:gd name="connsiteY94" fmla="*/ 155 h 814"/>
                <a:gd name="connsiteX95" fmla="*/ 725 w 1155"/>
                <a:gd name="connsiteY95" fmla="*/ 151 h 814"/>
                <a:gd name="connsiteX96" fmla="*/ 710 w 1155"/>
                <a:gd name="connsiteY96" fmla="*/ 147 h 814"/>
                <a:gd name="connsiteX97" fmla="*/ 720 w 1155"/>
                <a:gd name="connsiteY97" fmla="*/ 31 h 814"/>
                <a:gd name="connsiteX98" fmla="*/ 720 w 1155"/>
                <a:gd name="connsiteY98" fmla="*/ 25 h 814"/>
                <a:gd name="connsiteX99" fmla="*/ 718 w 1155"/>
                <a:gd name="connsiteY99" fmla="*/ 20 h 814"/>
                <a:gd name="connsiteX100" fmla="*/ 716 w 1155"/>
                <a:gd name="connsiteY100" fmla="*/ 14 h 814"/>
                <a:gd name="connsiteX101" fmla="*/ 713 w 1155"/>
                <a:gd name="connsiteY101" fmla="*/ 9 h 814"/>
                <a:gd name="connsiteX102" fmla="*/ 708 w 1155"/>
                <a:gd name="connsiteY102" fmla="*/ 6 h 814"/>
                <a:gd name="connsiteX103" fmla="*/ 702 w 1155"/>
                <a:gd name="connsiteY103" fmla="*/ 2 h 814"/>
                <a:gd name="connsiteX104" fmla="*/ 697 w 1155"/>
                <a:gd name="connsiteY104" fmla="*/ 1 h 814"/>
                <a:gd name="connsiteX105" fmla="*/ 690 w 1155"/>
                <a:gd name="connsiteY105" fmla="*/ 0 h 814"/>
                <a:gd name="connsiteX106" fmla="*/ 667 w 1155"/>
                <a:gd name="connsiteY106" fmla="*/ 2 h 814"/>
                <a:gd name="connsiteX107" fmla="*/ 644 w 1155"/>
                <a:gd name="connsiteY107" fmla="*/ 6 h 814"/>
                <a:gd name="connsiteX108" fmla="*/ 623 w 1155"/>
                <a:gd name="connsiteY108" fmla="*/ 13 h 814"/>
                <a:gd name="connsiteX109" fmla="*/ 602 w 1155"/>
                <a:gd name="connsiteY109" fmla="*/ 20 h 814"/>
                <a:gd name="connsiteX110" fmla="*/ 583 w 1155"/>
                <a:gd name="connsiteY110" fmla="*/ 28 h 814"/>
                <a:gd name="connsiteX111" fmla="*/ 565 w 1155"/>
                <a:gd name="connsiteY111" fmla="*/ 38 h 814"/>
                <a:gd name="connsiteX112" fmla="*/ 548 w 1155"/>
                <a:gd name="connsiteY112" fmla="*/ 48 h 814"/>
                <a:gd name="connsiteX113" fmla="*/ 532 w 1155"/>
                <a:gd name="connsiteY113" fmla="*/ 60 h 814"/>
                <a:gd name="connsiteX114" fmla="*/ 517 w 1155"/>
                <a:gd name="connsiteY114" fmla="*/ 71 h 814"/>
                <a:gd name="connsiteX115" fmla="*/ 504 w 1155"/>
                <a:gd name="connsiteY115" fmla="*/ 83 h 814"/>
                <a:gd name="connsiteX116" fmla="*/ 492 w 1155"/>
                <a:gd name="connsiteY116" fmla="*/ 93 h 814"/>
                <a:gd name="connsiteX117" fmla="*/ 481 w 1155"/>
                <a:gd name="connsiteY117" fmla="*/ 105 h 814"/>
                <a:gd name="connsiteX118" fmla="*/ 472 w 1155"/>
                <a:gd name="connsiteY118" fmla="*/ 115 h 814"/>
                <a:gd name="connsiteX119" fmla="*/ 464 w 1155"/>
                <a:gd name="connsiteY119" fmla="*/ 124 h 814"/>
                <a:gd name="connsiteX120" fmla="*/ 457 w 1155"/>
                <a:gd name="connsiteY120" fmla="*/ 134 h 814"/>
                <a:gd name="connsiteX121" fmla="*/ 451 w 1155"/>
                <a:gd name="connsiteY121" fmla="*/ 140 h 814"/>
                <a:gd name="connsiteX122" fmla="*/ 415 w 1155"/>
                <a:gd name="connsiteY122" fmla="*/ 145 h 814"/>
                <a:gd name="connsiteX123" fmla="*/ 379 w 1155"/>
                <a:gd name="connsiteY123" fmla="*/ 152 h 814"/>
                <a:gd name="connsiteX124" fmla="*/ 344 w 1155"/>
                <a:gd name="connsiteY124" fmla="*/ 160 h 814"/>
                <a:gd name="connsiteX125" fmla="*/ 311 w 1155"/>
                <a:gd name="connsiteY125" fmla="*/ 168 h 814"/>
                <a:gd name="connsiteX126" fmla="*/ 277 w 1155"/>
                <a:gd name="connsiteY126" fmla="*/ 177 h 814"/>
                <a:gd name="connsiteX127" fmla="*/ 245 w 1155"/>
                <a:gd name="connsiteY127" fmla="*/ 189 h 814"/>
                <a:gd name="connsiteX128" fmla="*/ 215 w 1155"/>
                <a:gd name="connsiteY128" fmla="*/ 200 h 814"/>
                <a:gd name="connsiteX129" fmla="*/ 185 w 1155"/>
                <a:gd name="connsiteY129" fmla="*/ 213 h 814"/>
                <a:gd name="connsiteX130" fmla="*/ 158 w 1155"/>
                <a:gd name="connsiteY130" fmla="*/ 227 h 814"/>
                <a:gd name="connsiteX131" fmla="*/ 131 w 1155"/>
                <a:gd name="connsiteY131" fmla="*/ 242 h 814"/>
                <a:gd name="connsiteX132" fmla="*/ 106 w 1155"/>
                <a:gd name="connsiteY132" fmla="*/ 257 h 814"/>
                <a:gd name="connsiteX133" fmla="*/ 83 w 1155"/>
                <a:gd name="connsiteY133" fmla="*/ 273 h 814"/>
                <a:gd name="connsiteX134" fmla="*/ 61 w 1155"/>
                <a:gd name="connsiteY134" fmla="*/ 290 h 814"/>
                <a:gd name="connsiteX135" fmla="*/ 40 w 1155"/>
                <a:gd name="connsiteY135" fmla="*/ 307 h 814"/>
                <a:gd name="connsiteX136" fmla="*/ 22 w 1155"/>
                <a:gd name="connsiteY136" fmla="*/ 326 h 814"/>
                <a:gd name="connsiteX137" fmla="*/ 6 w 1155"/>
                <a:gd name="connsiteY137" fmla="*/ 345 h 814"/>
                <a:gd name="connsiteX138" fmla="*/ 3 w 1155"/>
                <a:gd name="connsiteY138" fmla="*/ 350 h 814"/>
                <a:gd name="connsiteX139" fmla="*/ 1 w 1155"/>
                <a:gd name="connsiteY139" fmla="*/ 354 h 814"/>
                <a:gd name="connsiteX140" fmla="*/ 0 w 1155"/>
                <a:gd name="connsiteY140" fmla="*/ 359 h 814"/>
                <a:gd name="connsiteX141" fmla="*/ 0 w 1155"/>
                <a:gd name="connsiteY141" fmla="*/ 364 h 814"/>
                <a:gd name="connsiteX142" fmla="*/ 0 w 1155"/>
                <a:gd name="connsiteY142" fmla="*/ 379 h 814"/>
                <a:gd name="connsiteX143" fmla="*/ 0 w 1155"/>
                <a:gd name="connsiteY143" fmla="*/ 383 h 814"/>
                <a:gd name="connsiteX144" fmla="*/ 1 w 1155"/>
                <a:gd name="connsiteY144" fmla="*/ 388 h 814"/>
                <a:gd name="connsiteX145" fmla="*/ 3 w 1155"/>
                <a:gd name="connsiteY145" fmla="*/ 392 h 814"/>
                <a:gd name="connsiteX146" fmla="*/ 6 w 1155"/>
                <a:gd name="connsiteY146" fmla="*/ 396 h 814"/>
                <a:gd name="connsiteX147" fmla="*/ 20 w 1155"/>
                <a:gd name="connsiteY147" fmla="*/ 413 h 814"/>
                <a:gd name="connsiteX148" fmla="*/ 36 w 1155"/>
                <a:gd name="connsiteY148" fmla="*/ 429 h 814"/>
                <a:gd name="connsiteX149" fmla="*/ 53 w 1155"/>
                <a:gd name="connsiteY149" fmla="*/ 447 h 814"/>
                <a:gd name="connsiteX150" fmla="*/ 73 w 1155"/>
                <a:gd name="connsiteY150" fmla="*/ 463 h 814"/>
                <a:gd name="connsiteX151" fmla="*/ 92 w 1155"/>
                <a:gd name="connsiteY151" fmla="*/ 478 h 814"/>
                <a:gd name="connsiteX152" fmla="*/ 115 w 1155"/>
                <a:gd name="connsiteY152" fmla="*/ 493 h 814"/>
                <a:gd name="connsiteX153" fmla="*/ 138 w 1155"/>
                <a:gd name="connsiteY153" fmla="*/ 508 h 814"/>
                <a:gd name="connsiteX154" fmla="*/ 162 w 1155"/>
                <a:gd name="connsiteY154" fmla="*/ 521 h 814"/>
                <a:gd name="connsiteX155" fmla="*/ 189 w 1155"/>
                <a:gd name="connsiteY155" fmla="*/ 535 h 814"/>
                <a:gd name="connsiteX156" fmla="*/ 216 w 1155"/>
                <a:gd name="connsiteY156" fmla="*/ 547 h 814"/>
                <a:gd name="connsiteX157" fmla="*/ 244 w 1155"/>
                <a:gd name="connsiteY157" fmla="*/ 558 h 814"/>
                <a:gd name="connsiteX158" fmla="*/ 274 w 1155"/>
                <a:gd name="connsiteY158" fmla="*/ 569 h 814"/>
                <a:gd name="connsiteX159" fmla="*/ 305 w 1155"/>
                <a:gd name="connsiteY159" fmla="*/ 579 h 814"/>
                <a:gd name="connsiteX160" fmla="*/ 337 w 1155"/>
                <a:gd name="connsiteY160" fmla="*/ 587 h 814"/>
                <a:gd name="connsiteX161" fmla="*/ 370 w 1155"/>
                <a:gd name="connsiteY161" fmla="*/ 594 h 814"/>
                <a:gd name="connsiteX162" fmla="*/ 404 w 1155"/>
                <a:gd name="connsiteY162" fmla="*/ 600 h 814"/>
                <a:gd name="connsiteX163" fmla="*/ 459 w 1155"/>
                <a:gd name="connsiteY163" fmla="*/ 605 h 814"/>
                <a:gd name="connsiteX164" fmla="*/ 476 w 1155"/>
                <a:gd name="connsiteY164" fmla="*/ 607 h 814"/>
                <a:gd name="connsiteX165" fmla="*/ 493 w 1155"/>
                <a:gd name="connsiteY165" fmla="*/ 608 h 814"/>
                <a:gd name="connsiteX166" fmla="*/ 509 w 1155"/>
                <a:gd name="connsiteY166" fmla="*/ 608 h 814"/>
                <a:gd name="connsiteX167" fmla="*/ 526 w 1155"/>
                <a:gd name="connsiteY167" fmla="*/ 608 h 814"/>
                <a:gd name="connsiteX168" fmla="*/ 543 w 1155"/>
                <a:gd name="connsiteY168" fmla="*/ 608 h 814"/>
                <a:gd name="connsiteX169" fmla="*/ 561 w 1155"/>
                <a:gd name="connsiteY169" fmla="*/ 608 h 814"/>
                <a:gd name="connsiteX170" fmla="*/ 578 w 1155"/>
                <a:gd name="connsiteY170" fmla="*/ 607 h 814"/>
                <a:gd name="connsiteX171" fmla="*/ 595 w 1155"/>
                <a:gd name="connsiteY171" fmla="*/ 605 h 814"/>
                <a:gd name="connsiteX172" fmla="*/ 596 w 1155"/>
                <a:gd name="connsiteY172" fmla="*/ 605 h 814"/>
                <a:gd name="connsiteX173" fmla="*/ 598 w 1155"/>
                <a:gd name="connsiteY173" fmla="*/ 605 h 814"/>
                <a:gd name="connsiteX174" fmla="*/ 599 w 1155"/>
                <a:gd name="connsiteY174" fmla="*/ 605 h 814"/>
                <a:gd name="connsiteX175" fmla="*/ 600 w 1155"/>
                <a:gd name="connsiteY175" fmla="*/ 605 h 814"/>
                <a:gd name="connsiteX176" fmla="*/ 601 w 1155"/>
                <a:gd name="connsiteY176" fmla="*/ 607 h 814"/>
                <a:gd name="connsiteX177" fmla="*/ 601 w 1155"/>
                <a:gd name="connsiteY177" fmla="*/ 607 h 814"/>
                <a:gd name="connsiteX178" fmla="*/ 601 w 1155"/>
                <a:gd name="connsiteY178" fmla="*/ 608 h 814"/>
                <a:gd name="connsiteX179" fmla="*/ 602 w 1155"/>
                <a:gd name="connsiteY179" fmla="*/ 609 h 814"/>
                <a:gd name="connsiteX0" fmla="*/ 588 w 1155"/>
                <a:gd name="connsiteY0" fmla="*/ 764 h 814"/>
                <a:gd name="connsiteX1" fmla="*/ 581 w 1155"/>
                <a:gd name="connsiteY1" fmla="*/ 799 h 814"/>
                <a:gd name="connsiteX2" fmla="*/ 585 w 1155"/>
                <a:gd name="connsiteY2" fmla="*/ 803 h 814"/>
                <a:gd name="connsiteX3" fmla="*/ 588 w 1155"/>
                <a:gd name="connsiteY3" fmla="*/ 807 h 814"/>
                <a:gd name="connsiteX4" fmla="*/ 593 w 1155"/>
                <a:gd name="connsiteY4" fmla="*/ 809 h 814"/>
                <a:gd name="connsiteX5" fmla="*/ 598 w 1155"/>
                <a:gd name="connsiteY5" fmla="*/ 811 h 814"/>
                <a:gd name="connsiteX6" fmla="*/ 602 w 1155"/>
                <a:gd name="connsiteY6" fmla="*/ 813 h 814"/>
                <a:gd name="connsiteX7" fmla="*/ 608 w 1155"/>
                <a:gd name="connsiteY7" fmla="*/ 814 h 814"/>
                <a:gd name="connsiteX8" fmla="*/ 614 w 1155"/>
                <a:gd name="connsiteY8" fmla="*/ 813 h 814"/>
                <a:gd name="connsiteX9" fmla="*/ 614 w 1155"/>
                <a:gd name="connsiteY9" fmla="*/ 813 h 814"/>
                <a:gd name="connsiteX10" fmla="*/ 738 w 1155"/>
                <a:gd name="connsiteY10" fmla="*/ 776 h 814"/>
                <a:gd name="connsiteX11" fmla="*/ 775 w 1155"/>
                <a:gd name="connsiteY11" fmla="*/ 764 h 814"/>
                <a:gd name="connsiteX12" fmla="*/ 753 w 1155"/>
                <a:gd name="connsiteY12" fmla="*/ 733 h 814"/>
                <a:gd name="connsiteX13" fmla="*/ 661 w 1155"/>
                <a:gd name="connsiteY13" fmla="*/ 597 h 814"/>
                <a:gd name="connsiteX14" fmla="*/ 680 w 1155"/>
                <a:gd name="connsiteY14" fmla="*/ 594 h 814"/>
                <a:gd name="connsiteX15" fmla="*/ 699 w 1155"/>
                <a:gd name="connsiteY15" fmla="*/ 590 h 814"/>
                <a:gd name="connsiteX16" fmla="*/ 717 w 1155"/>
                <a:gd name="connsiteY16" fmla="*/ 586 h 814"/>
                <a:gd name="connsiteX17" fmla="*/ 736 w 1155"/>
                <a:gd name="connsiteY17" fmla="*/ 581 h 814"/>
                <a:gd name="connsiteX18" fmla="*/ 754 w 1155"/>
                <a:gd name="connsiteY18" fmla="*/ 577 h 814"/>
                <a:gd name="connsiteX19" fmla="*/ 771 w 1155"/>
                <a:gd name="connsiteY19" fmla="*/ 571 h 814"/>
                <a:gd name="connsiteX20" fmla="*/ 789 w 1155"/>
                <a:gd name="connsiteY20" fmla="*/ 565 h 814"/>
                <a:gd name="connsiteX21" fmla="*/ 806 w 1155"/>
                <a:gd name="connsiteY21" fmla="*/ 558 h 814"/>
                <a:gd name="connsiteX22" fmla="*/ 822 w 1155"/>
                <a:gd name="connsiteY22" fmla="*/ 552 h 814"/>
                <a:gd name="connsiteX23" fmla="*/ 838 w 1155"/>
                <a:gd name="connsiteY23" fmla="*/ 546 h 814"/>
                <a:gd name="connsiteX24" fmla="*/ 854 w 1155"/>
                <a:gd name="connsiteY24" fmla="*/ 537 h 814"/>
                <a:gd name="connsiteX25" fmla="*/ 869 w 1155"/>
                <a:gd name="connsiteY25" fmla="*/ 529 h 814"/>
                <a:gd name="connsiteX26" fmla="*/ 883 w 1155"/>
                <a:gd name="connsiteY26" fmla="*/ 523 h 814"/>
                <a:gd name="connsiteX27" fmla="*/ 897 w 1155"/>
                <a:gd name="connsiteY27" fmla="*/ 513 h 814"/>
                <a:gd name="connsiteX28" fmla="*/ 911 w 1155"/>
                <a:gd name="connsiteY28" fmla="*/ 505 h 814"/>
                <a:gd name="connsiteX29" fmla="*/ 923 w 1155"/>
                <a:gd name="connsiteY29" fmla="*/ 496 h 814"/>
                <a:gd name="connsiteX30" fmla="*/ 929 w 1155"/>
                <a:gd name="connsiteY30" fmla="*/ 504 h 814"/>
                <a:gd name="connsiteX31" fmla="*/ 936 w 1155"/>
                <a:gd name="connsiteY31" fmla="*/ 513 h 814"/>
                <a:gd name="connsiteX32" fmla="*/ 944 w 1155"/>
                <a:gd name="connsiteY32" fmla="*/ 523 h 814"/>
                <a:gd name="connsiteX33" fmla="*/ 953 w 1155"/>
                <a:gd name="connsiteY33" fmla="*/ 532 h 814"/>
                <a:gd name="connsiteX34" fmla="*/ 964 w 1155"/>
                <a:gd name="connsiteY34" fmla="*/ 542 h 814"/>
                <a:gd name="connsiteX35" fmla="*/ 974 w 1155"/>
                <a:gd name="connsiteY35" fmla="*/ 551 h 814"/>
                <a:gd name="connsiteX36" fmla="*/ 986 w 1155"/>
                <a:gd name="connsiteY36" fmla="*/ 562 h 814"/>
                <a:gd name="connsiteX37" fmla="*/ 998 w 1155"/>
                <a:gd name="connsiteY37" fmla="*/ 571 h 814"/>
                <a:gd name="connsiteX38" fmla="*/ 1012 w 1155"/>
                <a:gd name="connsiteY38" fmla="*/ 580 h 814"/>
                <a:gd name="connsiteX39" fmla="*/ 1026 w 1155"/>
                <a:gd name="connsiteY39" fmla="*/ 588 h 814"/>
                <a:gd name="connsiteX40" fmla="*/ 1041 w 1155"/>
                <a:gd name="connsiteY40" fmla="*/ 596 h 814"/>
                <a:gd name="connsiteX41" fmla="*/ 1056 w 1155"/>
                <a:gd name="connsiteY41" fmla="*/ 603 h 814"/>
                <a:gd name="connsiteX42" fmla="*/ 1073 w 1155"/>
                <a:gd name="connsiteY42" fmla="*/ 608 h 814"/>
                <a:gd name="connsiteX43" fmla="*/ 1090 w 1155"/>
                <a:gd name="connsiteY43" fmla="*/ 612 h 814"/>
                <a:gd name="connsiteX44" fmla="*/ 1108 w 1155"/>
                <a:gd name="connsiteY44" fmla="*/ 615 h 814"/>
                <a:gd name="connsiteX45" fmla="*/ 1126 w 1155"/>
                <a:gd name="connsiteY45" fmla="*/ 616 h 814"/>
                <a:gd name="connsiteX46" fmla="*/ 1133 w 1155"/>
                <a:gd name="connsiteY46" fmla="*/ 615 h 814"/>
                <a:gd name="connsiteX47" fmla="*/ 1139 w 1155"/>
                <a:gd name="connsiteY47" fmla="*/ 612 h 814"/>
                <a:gd name="connsiteX48" fmla="*/ 1144 w 1155"/>
                <a:gd name="connsiteY48" fmla="*/ 609 h 814"/>
                <a:gd name="connsiteX49" fmla="*/ 1149 w 1155"/>
                <a:gd name="connsiteY49" fmla="*/ 604 h 814"/>
                <a:gd name="connsiteX50" fmla="*/ 1153 w 1155"/>
                <a:gd name="connsiteY50" fmla="*/ 598 h 814"/>
                <a:gd name="connsiteX51" fmla="*/ 1155 w 1155"/>
                <a:gd name="connsiteY51" fmla="*/ 592 h 814"/>
                <a:gd name="connsiteX52" fmla="*/ 1155 w 1155"/>
                <a:gd name="connsiteY52" fmla="*/ 585 h 814"/>
                <a:gd name="connsiteX53" fmla="*/ 1154 w 1155"/>
                <a:gd name="connsiteY53" fmla="*/ 578 h 814"/>
                <a:gd name="connsiteX54" fmla="*/ 1086 w 1155"/>
                <a:gd name="connsiteY54" fmla="*/ 376 h 814"/>
                <a:gd name="connsiteX55" fmla="*/ 1154 w 1155"/>
                <a:gd name="connsiteY55" fmla="*/ 166 h 814"/>
                <a:gd name="connsiteX56" fmla="*/ 1155 w 1155"/>
                <a:gd name="connsiteY56" fmla="*/ 159 h 814"/>
                <a:gd name="connsiteX57" fmla="*/ 1155 w 1155"/>
                <a:gd name="connsiteY57" fmla="*/ 152 h 814"/>
                <a:gd name="connsiteX58" fmla="*/ 1153 w 1155"/>
                <a:gd name="connsiteY58" fmla="*/ 146 h 814"/>
                <a:gd name="connsiteX59" fmla="*/ 1149 w 1155"/>
                <a:gd name="connsiteY59" fmla="*/ 140 h 814"/>
                <a:gd name="connsiteX60" fmla="*/ 1144 w 1155"/>
                <a:gd name="connsiteY60" fmla="*/ 135 h 814"/>
                <a:gd name="connsiteX61" fmla="*/ 1139 w 1155"/>
                <a:gd name="connsiteY61" fmla="*/ 131 h 814"/>
                <a:gd name="connsiteX62" fmla="*/ 1133 w 1155"/>
                <a:gd name="connsiteY62" fmla="*/ 129 h 814"/>
                <a:gd name="connsiteX63" fmla="*/ 1126 w 1155"/>
                <a:gd name="connsiteY63" fmla="*/ 128 h 814"/>
                <a:gd name="connsiteX64" fmla="*/ 1109 w 1155"/>
                <a:gd name="connsiteY64" fmla="*/ 129 h 814"/>
                <a:gd name="connsiteX65" fmla="*/ 1092 w 1155"/>
                <a:gd name="connsiteY65" fmla="*/ 131 h 814"/>
                <a:gd name="connsiteX66" fmla="*/ 1074 w 1155"/>
                <a:gd name="connsiteY66" fmla="*/ 135 h 814"/>
                <a:gd name="connsiteX67" fmla="*/ 1058 w 1155"/>
                <a:gd name="connsiteY67" fmla="*/ 140 h 814"/>
                <a:gd name="connsiteX68" fmla="*/ 1043 w 1155"/>
                <a:gd name="connsiteY68" fmla="*/ 146 h 814"/>
                <a:gd name="connsiteX69" fmla="*/ 1029 w 1155"/>
                <a:gd name="connsiteY69" fmla="*/ 153 h 814"/>
                <a:gd name="connsiteX70" fmla="*/ 1016 w 1155"/>
                <a:gd name="connsiteY70" fmla="*/ 161 h 814"/>
                <a:gd name="connsiteX71" fmla="*/ 1003 w 1155"/>
                <a:gd name="connsiteY71" fmla="*/ 169 h 814"/>
                <a:gd name="connsiteX72" fmla="*/ 990 w 1155"/>
                <a:gd name="connsiteY72" fmla="*/ 178 h 814"/>
                <a:gd name="connsiteX73" fmla="*/ 979 w 1155"/>
                <a:gd name="connsiteY73" fmla="*/ 189 h 814"/>
                <a:gd name="connsiteX74" fmla="*/ 968 w 1155"/>
                <a:gd name="connsiteY74" fmla="*/ 198 h 814"/>
                <a:gd name="connsiteX75" fmla="*/ 958 w 1155"/>
                <a:gd name="connsiteY75" fmla="*/ 207 h 814"/>
                <a:gd name="connsiteX76" fmla="*/ 950 w 1155"/>
                <a:gd name="connsiteY76" fmla="*/ 216 h 814"/>
                <a:gd name="connsiteX77" fmla="*/ 942 w 1155"/>
                <a:gd name="connsiteY77" fmla="*/ 226 h 814"/>
                <a:gd name="connsiteX78" fmla="*/ 934 w 1155"/>
                <a:gd name="connsiteY78" fmla="*/ 235 h 814"/>
                <a:gd name="connsiteX79" fmla="*/ 928 w 1155"/>
                <a:gd name="connsiteY79" fmla="*/ 243 h 814"/>
                <a:gd name="connsiteX80" fmla="*/ 918 w 1155"/>
                <a:gd name="connsiteY80" fmla="*/ 235 h 814"/>
                <a:gd name="connsiteX81" fmla="*/ 906 w 1155"/>
                <a:gd name="connsiteY81" fmla="*/ 227 h 814"/>
                <a:gd name="connsiteX82" fmla="*/ 895 w 1155"/>
                <a:gd name="connsiteY82" fmla="*/ 220 h 814"/>
                <a:gd name="connsiteX83" fmla="*/ 882 w 1155"/>
                <a:gd name="connsiteY83" fmla="*/ 213 h 814"/>
                <a:gd name="connsiteX84" fmla="*/ 869 w 1155"/>
                <a:gd name="connsiteY84" fmla="*/ 206 h 814"/>
                <a:gd name="connsiteX85" fmla="*/ 857 w 1155"/>
                <a:gd name="connsiteY85" fmla="*/ 199 h 814"/>
                <a:gd name="connsiteX86" fmla="*/ 843 w 1155"/>
                <a:gd name="connsiteY86" fmla="*/ 192 h 814"/>
                <a:gd name="connsiteX87" fmla="*/ 829 w 1155"/>
                <a:gd name="connsiteY87" fmla="*/ 186 h 814"/>
                <a:gd name="connsiteX88" fmla="*/ 815 w 1155"/>
                <a:gd name="connsiteY88" fmla="*/ 180 h 814"/>
                <a:gd name="connsiteX89" fmla="*/ 801 w 1155"/>
                <a:gd name="connsiteY89" fmla="*/ 175 h 814"/>
                <a:gd name="connsiteX90" fmla="*/ 786 w 1155"/>
                <a:gd name="connsiteY90" fmla="*/ 169 h 814"/>
                <a:gd name="connsiteX91" fmla="*/ 771 w 1155"/>
                <a:gd name="connsiteY91" fmla="*/ 165 h 814"/>
                <a:gd name="connsiteX92" fmla="*/ 756 w 1155"/>
                <a:gd name="connsiteY92" fmla="*/ 159 h 814"/>
                <a:gd name="connsiteX93" fmla="*/ 741 w 1155"/>
                <a:gd name="connsiteY93" fmla="*/ 155 h 814"/>
                <a:gd name="connsiteX94" fmla="*/ 725 w 1155"/>
                <a:gd name="connsiteY94" fmla="*/ 151 h 814"/>
                <a:gd name="connsiteX95" fmla="*/ 710 w 1155"/>
                <a:gd name="connsiteY95" fmla="*/ 147 h 814"/>
                <a:gd name="connsiteX96" fmla="*/ 720 w 1155"/>
                <a:gd name="connsiteY96" fmla="*/ 31 h 814"/>
                <a:gd name="connsiteX97" fmla="*/ 720 w 1155"/>
                <a:gd name="connsiteY97" fmla="*/ 25 h 814"/>
                <a:gd name="connsiteX98" fmla="*/ 718 w 1155"/>
                <a:gd name="connsiteY98" fmla="*/ 20 h 814"/>
                <a:gd name="connsiteX99" fmla="*/ 716 w 1155"/>
                <a:gd name="connsiteY99" fmla="*/ 14 h 814"/>
                <a:gd name="connsiteX100" fmla="*/ 713 w 1155"/>
                <a:gd name="connsiteY100" fmla="*/ 9 h 814"/>
                <a:gd name="connsiteX101" fmla="*/ 708 w 1155"/>
                <a:gd name="connsiteY101" fmla="*/ 6 h 814"/>
                <a:gd name="connsiteX102" fmla="*/ 702 w 1155"/>
                <a:gd name="connsiteY102" fmla="*/ 2 h 814"/>
                <a:gd name="connsiteX103" fmla="*/ 697 w 1155"/>
                <a:gd name="connsiteY103" fmla="*/ 1 h 814"/>
                <a:gd name="connsiteX104" fmla="*/ 690 w 1155"/>
                <a:gd name="connsiteY104" fmla="*/ 0 h 814"/>
                <a:gd name="connsiteX105" fmla="*/ 667 w 1155"/>
                <a:gd name="connsiteY105" fmla="*/ 2 h 814"/>
                <a:gd name="connsiteX106" fmla="*/ 644 w 1155"/>
                <a:gd name="connsiteY106" fmla="*/ 6 h 814"/>
                <a:gd name="connsiteX107" fmla="*/ 623 w 1155"/>
                <a:gd name="connsiteY107" fmla="*/ 13 h 814"/>
                <a:gd name="connsiteX108" fmla="*/ 602 w 1155"/>
                <a:gd name="connsiteY108" fmla="*/ 20 h 814"/>
                <a:gd name="connsiteX109" fmla="*/ 583 w 1155"/>
                <a:gd name="connsiteY109" fmla="*/ 28 h 814"/>
                <a:gd name="connsiteX110" fmla="*/ 565 w 1155"/>
                <a:gd name="connsiteY110" fmla="*/ 38 h 814"/>
                <a:gd name="connsiteX111" fmla="*/ 548 w 1155"/>
                <a:gd name="connsiteY111" fmla="*/ 48 h 814"/>
                <a:gd name="connsiteX112" fmla="*/ 532 w 1155"/>
                <a:gd name="connsiteY112" fmla="*/ 60 h 814"/>
                <a:gd name="connsiteX113" fmla="*/ 517 w 1155"/>
                <a:gd name="connsiteY113" fmla="*/ 71 h 814"/>
                <a:gd name="connsiteX114" fmla="*/ 504 w 1155"/>
                <a:gd name="connsiteY114" fmla="*/ 83 h 814"/>
                <a:gd name="connsiteX115" fmla="*/ 492 w 1155"/>
                <a:gd name="connsiteY115" fmla="*/ 93 h 814"/>
                <a:gd name="connsiteX116" fmla="*/ 481 w 1155"/>
                <a:gd name="connsiteY116" fmla="*/ 105 h 814"/>
                <a:gd name="connsiteX117" fmla="*/ 472 w 1155"/>
                <a:gd name="connsiteY117" fmla="*/ 115 h 814"/>
                <a:gd name="connsiteX118" fmla="*/ 464 w 1155"/>
                <a:gd name="connsiteY118" fmla="*/ 124 h 814"/>
                <a:gd name="connsiteX119" fmla="*/ 457 w 1155"/>
                <a:gd name="connsiteY119" fmla="*/ 134 h 814"/>
                <a:gd name="connsiteX120" fmla="*/ 451 w 1155"/>
                <a:gd name="connsiteY120" fmla="*/ 140 h 814"/>
                <a:gd name="connsiteX121" fmla="*/ 415 w 1155"/>
                <a:gd name="connsiteY121" fmla="*/ 145 h 814"/>
                <a:gd name="connsiteX122" fmla="*/ 379 w 1155"/>
                <a:gd name="connsiteY122" fmla="*/ 152 h 814"/>
                <a:gd name="connsiteX123" fmla="*/ 344 w 1155"/>
                <a:gd name="connsiteY123" fmla="*/ 160 h 814"/>
                <a:gd name="connsiteX124" fmla="*/ 311 w 1155"/>
                <a:gd name="connsiteY124" fmla="*/ 168 h 814"/>
                <a:gd name="connsiteX125" fmla="*/ 277 w 1155"/>
                <a:gd name="connsiteY125" fmla="*/ 177 h 814"/>
                <a:gd name="connsiteX126" fmla="*/ 245 w 1155"/>
                <a:gd name="connsiteY126" fmla="*/ 189 h 814"/>
                <a:gd name="connsiteX127" fmla="*/ 215 w 1155"/>
                <a:gd name="connsiteY127" fmla="*/ 200 h 814"/>
                <a:gd name="connsiteX128" fmla="*/ 185 w 1155"/>
                <a:gd name="connsiteY128" fmla="*/ 213 h 814"/>
                <a:gd name="connsiteX129" fmla="*/ 158 w 1155"/>
                <a:gd name="connsiteY129" fmla="*/ 227 h 814"/>
                <a:gd name="connsiteX130" fmla="*/ 131 w 1155"/>
                <a:gd name="connsiteY130" fmla="*/ 242 h 814"/>
                <a:gd name="connsiteX131" fmla="*/ 106 w 1155"/>
                <a:gd name="connsiteY131" fmla="*/ 257 h 814"/>
                <a:gd name="connsiteX132" fmla="*/ 83 w 1155"/>
                <a:gd name="connsiteY132" fmla="*/ 273 h 814"/>
                <a:gd name="connsiteX133" fmla="*/ 61 w 1155"/>
                <a:gd name="connsiteY133" fmla="*/ 290 h 814"/>
                <a:gd name="connsiteX134" fmla="*/ 40 w 1155"/>
                <a:gd name="connsiteY134" fmla="*/ 307 h 814"/>
                <a:gd name="connsiteX135" fmla="*/ 22 w 1155"/>
                <a:gd name="connsiteY135" fmla="*/ 326 h 814"/>
                <a:gd name="connsiteX136" fmla="*/ 6 w 1155"/>
                <a:gd name="connsiteY136" fmla="*/ 345 h 814"/>
                <a:gd name="connsiteX137" fmla="*/ 3 w 1155"/>
                <a:gd name="connsiteY137" fmla="*/ 350 h 814"/>
                <a:gd name="connsiteX138" fmla="*/ 1 w 1155"/>
                <a:gd name="connsiteY138" fmla="*/ 354 h 814"/>
                <a:gd name="connsiteX139" fmla="*/ 0 w 1155"/>
                <a:gd name="connsiteY139" fmla="*/ 359 h 814"/>
                <a:gd name="connsiteX140" fmla="*/ 0 w 1155"/>
                <a:gd name="connsiteY140" fmla="*/ 364 h 814"/>
                <a:gd name="connsiteX141" fmla="*/ 0 w 1155"/>
                <a:gd name="connsiteY141" fmla="*/ 379 h 814"/>
                <a:gd name="connsiteX142" fmla="*/ 0 w 1155"/>
                <a:gd name="connsiteY142" fmla="*/ 383 h 814"/>
                <a:gd name="connsiteX143" fmla="*/ 1 w 1155"/>
                <a:gd name="connsiteY143" fmla="*/ 388 h 814"/>
                <a:gd name="connsiteX144" fmla="*/ 3 w 1155"/>
                <a:gd name="connsiteY144" fmla="*/ 392 h 814"/>
                <a:gd name="connsiteX145" fmla="*/ 6 w 1155"/>
                <a:gd name="connsiteY145" fmla="*/ 396 h 814"/>
                <a:gd name="connsiteX146" fmla="*/ 20 w 1155"/>
                <a:gd name="connsiteY146" fmla="*/ 413 h 814"/>
                <a:gd name="connsiteX147" fmla="*/ 36 w 1155"/>
                <a:gd name="connsiteY147" fmla="*/ 429 h 814"/>
                <a:gd name="connsiteX148" fmla="*/ 53 w 1155"/>
                <a:gd name="connsiteY148" fmla="*/ 447 h 814"/>
                <a:gd name="connsiteX149" fmla="*/ 73 w 1155"/>
                <a:gd name="connsiteY149" fmla="*/ 463 h 814"/>
                <a:gd name="connsiteX150" fmla="*/ 92 w 1155"/>
                <a:gd name="connsiteY150" fmla="*/ 478 h 814"/>
                <a:gd name="connsiteX151" fmla="*/ 115 w 1155"/>
                <a:gd name="connsiteY151" fmla="*/ 493 h 814"/>
                <a:gd name="connsiteX152" fmla="*/ 138 w 1155"/>
                <a:gd name="connsiteY152" fmla="*/ 508 h 814"/>
                <a:gd name="connsiteX153" fmla="*/ 162 w 1155"/>
                <a:gd name="connsiteY153" fmla="*/ 521 h 814"/>
                <a:gd name="connsiteX154" fmla="*/ 189 w 1155"/>
                <a:gd name="connsiteY154" fmla="*/ 535 h 814"/>
                <a:gd name="connsiteX155" fmla="*/ 216 w 1155"/>
                <a:gd name="connsiteY155" fmla="*/ 547 h 814"/>
                <a:gd name="connsiteX156" fmla="*/ 244 w 1155"/>
                <a:gd name="connsiteY156" fmla="*/ 558 h 814"/>
                <a:gd name="connsiteX157" fmla="*/ 274 w 1155"/>
                <a:gd name="connsiteY157" fmla="*/ 569 h 814"/>
                <a:gd name="connsiteX158" fmla="*/ 305 w 1155"/>
                <a:gd name="connsiteY158" fmla="*/ 579 h 814"/>
                <a:gd name="connsiteX159" fmla="*/ 337 w 1155"/>
                <a:gd name="connsiteY159" fmla="*/ 587 h 814"/>
                <a:gd name="connsiteX160" fmla="*/ 370 w 1155"/>
                <a:gd name="connsiteY160" fmla="*/ 594 h 814"/>
                <a:gd name="connsiteX161" fmla="*/ 404 w 1155"/>
                <a:gd name="connsiteY161" fmla="*/ 600 h 814"/>
                <a:gd name="connsiteX162" fmla="*/ 459 w 1155"/>
                <a:gd name="connsiteY162" fmla="*/ 605 h 814"/>
                <a:gd name="connsiteX163" fmla="*/ 476 w 1155"/>
                <a:gd name="connsiteY163" fmla="*/ 607 h 814"/>
                <a:gd name="connsiteX164" fmla="*/ 493 w 1155"/>
                <a:gd name="connsiteY164" fmla="*/ 608 h 814"/>
                <a:gd name="connsiteX165" fmla="*/ 509 w 1155"/>
                <a:gd name="connsiteY165" fmla="*/ 608 h 814"/>
                <a:gd name="connsiteX166" fmla="*/ 526 w 1155"/>
                <a:gd name="connsiteY166" fmla="*/ 608 h 814"/>
                <a:gd name="connsiteX167" fmla="*/ 543 w 1155"/>
                <a:gd name="connsiteY167" fmla="*/ 608 h 814"/>
                <a:gd name="connsiteX168" fmla="*/ 561 w 1155"/>
                <a:gd name="connsiteY168" fmla="*/ 608 h 814"/>
                <a:gd name="connsiteX169" fmla="*/ 578 w 1155"/>
                <a:gd name="connsiteY169" fmla="*/ 607 h 814"/>
                <a:gd name="connsiteX170" fmla="*/ 595 w 1155"/>
                <a:gd name="connsiteY170" fmla="*/ 605 h 814"/>
                <a:gd name="connsiteX171" fmla="*/ 596 w 1155"/>
                <a:gd name="connsiteY171" fmla="*/ 605 h 814"/>
                <a:gd name="connsiteX172" fmla="*/ 598 w 1155"/>
                <a:gd name="connsiteY172" fmla="*/ 605 h 814"/>
                <a:gd name="connsiteX173" fmla="*/ 599 w 1155"/>
                <a:gd name="connsiteY173" fmla="*/ 605 h 814"/>
                <a:gd name="connsiteX174" fmla="*/ 600 w 1155"/>
                <a:gd name="connsiteY174" fmla="*/ 605 h 814"/>
                <a:gd name="connsiteX175" fmla="*/ 601 w 1155"/>
                <a:gd name="connsiteY175" fmla="*/ 607 h 814"/>
                <a:gd name="connsiteX176" fmla="*/ 601 w 1155"/>
                <a:gd name="connsiteY176" fmla="*/ 607 h 814"/>
                <a:gd name="connsiteX177" fmla="*/ 601 w 1155"/>
                <a:gd name="connsiteY177" fmla="*/ 608 h 814"/>
                <a:gd name="connsiteX178" fmla="*/ 602 w 1155"/>
                <a:gd name="connsiteY178" fmla="*/ 609 h 814"/>
                <a:gd name="connsiteX0" fmla="*/ 588 w 1155"/>
                <a:gd name="connsiteY0" fmla="*/ 764 h 814"/>
                <a:gd name="connsiteX1" fmla="*/ 585 w 1155"/>
                <a:gd name="connsiteY1" fmla="*/ 803 h 814"/>
                <a:gd name="connsiteX2" fmla="*/ 588 w 1155"/>
                <a:gd name="connsiteY2" fmla="*/ 807 h 814"/>
                <a:gd name="connsiteX3" fmla="*/ 593 w 1155"/>
                <a:gd name="connsiteY3" fmla="*/ 809 h 814"/>
                <a:gd name="connsiteX4" fmla="*/ 598 w 1155"/>
                <a:gd name="connsiteY4" fmla="*/ 811 h 814"/>
                <a:gd name="connsiteX5" fmla="*/ 602 w 1155"/>
                <a:gd name="connsiteY5" fmla="*/ 813 h 814"/>
                <a:gd name="connsiteX6" fmla="*/ 608 w 1155"/>
                <a:gd name="connsiteY6" fmla="*/ 814 h 814"/>
                <a:gd name="connsiteX7" fmla="*/ 614 w 1155"/>
                <a:gd name="connsiteY7" fmla="*/ 813 h 814"/>
                <a:gd name="connsiteX8" fmla="*/ 614 w 1155"/>
                <a:gd name="connsiteY8" fmla="*/ 813 h 814"/>
                <a:gd name="connsiteX9" fmla="*/ 738 w 1155"/>
                <a:gd name="connsiteY9" fmla="*/ 776 h 814"/>
                <a:gd name="connsiteX10" fmla="*/ 775 w 1155"/>
                <a:gd name="connsiteY10" fmla="*/ 764 h 814"/>
                <a:gd name="connsiteX11" fmla="*/ 753 w 1155"/>
                <a:gd name="connsiteY11" fmla="*/ 733 h 814"/>
                <a:gd name="connsiteX12" fmla="*/ 661 w 1155"/>
                <a:gd name="connsiteY12" fmla="*/ 597 h 814"/>
                <a:gd name="connsiteX13" fmla="*/ 680 w 1155"/>
                <a:gd name="connsiteY13" fmla="*/ 594 h 814"/>
                <a:gd name="connsiteX14" fmla="*/ 699 w 1155"/>
                <a:gd name="connsiteY14" fmla="*/ 590 h 814"/>
                <a:gd name="connsiteX15" fmla="*/ 717 w 1155"/>
                <a:gd name="connsiteY15" fmla="*/ 586 h 814"/>
                <a:gd name="connsiteX16" fmla="*/ 736 w 1155"/>
                <a:gd name="connsiteY16" fmla="*/ 581 h 814"/>
                <a:gd name="connsiteX17" fmla="*/ 754 w 1155"/>
                <a:gd name="connsiteY17" fmla="*/ 577 h 814"/>
                <a:gd name="connsiteX18" fmla="*/ 771 w 1155"/>
                <a:gd name="connsiteY18" fmla="*/ 571 h 814"/>
                <a:gd name="connsiteX19" fmla="*/ 789 w 1155"/>
                <a:gd name="connsiteY19" fmla="*/ 565 h 814"/>
                <a:gd name="connsiteX20" fmla="*/ 806 w 1155"/>
                <a:gd name="connsiteY20" fmla="*/ 558 h 814"/>
                <a:gd name="connsiteX21" fmla="*/ 822 w 1155"/>
                <a:gd name="connsiteY21" fmla="*/ 552 h 814"/>
                <a:gd name="connsiteX22" fmla="*/ 838 w 1155"/>
                <a:gd name="connsiteY22" fmla="*/ 546 h 814"/>
                <a:gd name="connsiteX23" fmla="*/ 854 w 1155"/>
                <a:gd name="connsiteY23" fmla="*/ 537 h 814"/>
                <a:gd name="connsiteX24" fmla="*/ 869 w 1155"/>
                <a:gd name="connsiteY24" fmla="*/ 529 h 814"/>
                <a:gd name="connsiteX25" fmla="*/ 883 w 1155"/>
                <a:gd name="connsiteY25" fmla="*/ 523 h 814"/>
                <a:gd name="connsiteX26" fmla="*/ 897 w 1155"/>
                <a:gd name="connsiteY26" fmla="*/ 513 h 814"/>
                <a:gd name="connsiteX27" fmla="*/ 911 w 1155"/>
                <a:gd name="connsiteY27" fmla="*/ 505 h 814"/>
                <a:gd name="connsiteX28" fmla="*/ 923 w 1155"/>
                <a:gd name="connsiteY28" fmla="*/ 496 h 814"/>
                <a:gd name="connsiteX29" fmla="*/ 929 w 1155"/>
                <a:gd name="connsiteY29" fmla="*/ 504 h 814"/>
                <a:gd name="connsiteX30" fmla="*/ 936 w 1155"/>
                <a:gd name="connsiteY30" fmla="*/ 513 h 814"/>
                <a:gd name="connsiteX31" fmla="*/ 944 w 1155"/>
                <a:gd name="connsiteY31" fmla="*/ 523 h 814"/>
                <a:gd name="connsiteX32" fmla="*/ 953 w 1155"/>
                <a:gd name="connsiteY32" fmla="*/ 532 h 814"/>
                <a:gd name="connsiteX33" fmla="*/ 964 w 1155"/>
                <a:gd name="connsiteY33" fmla="*/ 542 h 814"/>
                <a:gd name="connsiteX34" fmla="*/ 974 w 1155"/>
                <a:gd name="connsiteY34" fmla="*/ 551 h 814"/>
                <a:gd name="connsiteX35" fmla="*/ 986 w 1155"/>
                <a:gd name="connsiteY35" fmla="*/ 562 h 814"/>
                <a:gd name="connsiteX36" fmla="*/ 998 w 1155"/>
                <a:gd name="connsiteY36" fmla="*/ 571 h 814"/>
                <a:gd name="connsiteX37" fmla="*/ 1012 w 1155"/>
                <a:gd name="connsiteY37" fmla="*/ 580 h 814"/>
                <a:gd name="connsiteX38" fmla="*/ 1026 w 1155"/>
                <a:gd name="connsiteY38" fmla="*/ 588 h 814"/>
                <a:gd name="connsiteX39" fmla="*/ 1041 w 1155"/>
                <a:gd name="connsiteY39" fmla="*/ 596 h 814"/>
                <a:gd name="connsiteX40" fmla="*/ 1056 w 1155"/>
                <a:gd name="connsiteY40" fmla="*/ 603 h 814"/>
                <a:gd name="connsiteX41" fmla="*/ 1073 w 1155"/>
                <a:gd name="connsiteY41" fmla="*/ 608 h 814"/>
                <a:gd name="connsiteX42" fmla="*/ 1090 w 1155"/>
                <a:gd name="connsiteY42" fmla="*/ 612 h 814"/>
                <a:gd name="connsiteX43" fmla="*/ 1108 w 1155"/>
                <a:gd name="connsiteY43" fmla="*/ 615 h 814"/>
                <a:gd name="connsiteX44" fmla="*/ 1126 w 1155"/>
                <a:gd name="connsiteY44" fmla="*/ 616 h 814"/>
                <a:gd name="connsiteX45" fmla="*/ 1133 w 1155"/>
                <a:gd name="connsiteY45" fmla="*/ 615 h 814"/>
                <a:gd name="connsiteX46" fmla="*/ 1139 w 1155"/>
                <a:gd name="connsiteY46" fmla="*/ 612 h 814"/>
                <a:gd name="connsiteX47" fmla="*/ 1144 w 1155"/>
                <a:gd name="connsiteY47" fmla="*/ 609 h 814"/>
                <a:gd name="connsiteX48" fmla="*/ 1149 w 1155"/>
                <a:gd name="connsiteY48" fmla="*/ 604 h 814"/>
                <a:gd name="connsiteX49" fmla="*/ 1153 w 1155"/>
                <a:gd name="connsiteY49" fmla="*/ 598 h 814"/>
                <a:gd name="connsiteX50" fmla="*/ 1155 w 1155"/>
                <a:gd name="connsiteY50" fmla="*/ 592 h 814"/>
                <a:gd name="connsiteX51" fmla="*/ 1155 w 1155"/>
                <a:gd name="connsiteY51" fmla="*/ 585 h 814"/>
                <a:gd name="connsiteX52" fmla="*/ 1154 w 1155"/>
                <a:gd name="connsiteY52" fmla="*/ 578 h 814"/>
                <a:gd name="connsiteX53" fmla="*/ 1086 w 1155"/>
                <a:gd name="connsiteY53" fmla="*/ 376 h 814"/>
                <a:gd name="connsiteX54" fmla="*/ 1154 w 1155"/>
                <a:gd name="connsiteY54" fmla="*/ 166 h 814"/>
                <a:gd name="connsiteX55" fmla="*/ 1155 w 1155"/>
                <a:gd name="connsiteY55" fmla="*/ 159 h 814"/>
                <a:gd name="connsiteX56" fmla="*/ 1155 w 1155"/>
                <a:gd name="connsiteY56" fmla="*/ 152 h 814"/>
                <a:gd name="connsiteX57" fmla="*/ 1153 w 1155"/>
                <a:gd name="connsiteY57" fmla="*/ 146 h 814"/>
                <a:gd name="connsiteX58" fmla="*/ 1149 w 1155"/>
                <a:gd name="connsiteY58" fmla="*/ 140 h 814"/>
                <a:gd name="connsiteX59" fmla="*/ 1144 w 1155"/>
                <a:gd name="connsiteY59" fmla="*/ 135 h 814"/>
                <a:gd name="connsiteX60" fmla="*/ 1139 w 1155"/>
                <a:gd name="connsiteY60" fmla="*/ 131 h 814"/>
                <a:gd name="connsiteX61" fmla="*/ 1133 w 1155"/>
                <a:gd name="connsiteY61" fmla="*/ 129 h 814"/>
                <a:gd name="connsiteX62" fmla="*/ 1126 w 1155"/>
                <a:gd name="connsiteY62" fmla="*/ 128 h 814"/>
                <a:gd name="connsiteX63" fmla="*/ 1109 w 1155"/>
                <a:gd name="connsiteY63" fmla="*/ 129 h 814"/>
                <a:gd name="connsiteX64" fmla="*/ 1092 w 1155"/>
                <a:gd name="connsiteY64" fmla="*/ 131 h 814"/>
                <a:gd name="connsiteX65" fmla="*/ 1074 w 1155"/>
                <a:gd name="connsiteY65" fmla="*/ 135 h 814"/>
                <a:gd name="connsiteX66" fmla="*/ 1058 w 1155"/>
                <a:gd name="connsiteY66" fmla="*/ 140 h 814"/>
                <a:gd name="connsiteX67" fmla="*/ 1043 w 1155"/>
                <a:gd name="connsiteY67" fmla="*/ 146 h 814"/>
                <a:gd name="connsiteX68" fmla="*/ 1029 w 1155"/>
                <a:gd name="connsiteY68" fmla="*/ 153 h 814"/>
                <a:gd name="connsiteX69" fmla="*/ 1016 w 1155"/>
                <a:gd name="connsiteY69" fmla="*/ 161 h 814"/>
                <a:gd name="connsiteX70" fmla="*/ 1003 w 1155"/>
                <a:gd name="connsiteY70" fmla="*/ 169 h 814"/>
                <a:gd name="connsiteX71" fmla="*/ 990 w 1155"/>
                <a:gd name="connsiteY71" fmla="*/ 178 h 814"/>
                <a:gd name="connsiteX72" fmla="*/ 979 w 1155"/>
                <a:gd name="connsiteY72" fmla="*/ 189 h 814"/>
                <a:gd name="connsiteX73" fmla="*/ 968 w 1155"/>
                <a:gd name="connsiteY73" fmla="*/ 198 h 814"/>
                <a:gd name="connsiteX74" fmla="*/ 958 w 1155"/>
                <a:gd name="connsiteY74" fmla="*/ 207 h 814"/>
                <a:gd name="connsiteX75" fmla="*/ 950 w 1155"/>
                <a:gd name="connsiteY75" fmla="*/ 216 h 814"/>
                <a:gd name="connsiteX76" fmla="*/ 942 w 1155"/>
                <a:gd name="connsiteY76" fmla="*/ 226 h 814"/>
                <a:gd name="connsiteX77" fmla="*/ 934 w 1155"/>
                <a:gd name="connsiteY77" fmla="*/ 235 h 814"/>
                <a:gd name="connsiteX78" fmla="*/ 928 w 1155"/>
                <a:gd name="connsiteY78" fmla="*/ 243 h 814"/>
                <a:gd name="connsiteX79" fmla="*/ 918 w 1155"/>
                <a:gd name="connsiteY79" fmla="*/ 235 h 814"/>
                <a:gd name="connsiteX80" fmla="*/ 906 w 1155"/>
                <a:gd name="connsiteY80" fmla="*/ 227 h 814"/>
                <a:gd name="connsiteX81" fmla="*/ 895 w 1155"/>
                <a:gd name="connsiteY81" fmla="*/ 220 h 814"/>
                <a:gd name="connsiteX82" fmla="*/ 882 w 1155"/>
                <a:gd name="connsiteY82" fmla="*/ 213 h 814"/>
                <a:gd name="connsiteX83" fmla="*/ 869 w 1155"/>
                <a:gd name="connsiteY83" fmla="*/ 206 h 814"/>
                <a:gd name="connsiteX84" fmla="*/ 857 w 1155"/>
                <a:gd name="connsiteY84" fmla="*/ 199 h 814"/>
                <a:gd name="connsiteX85" fmla="*/ 843 w 1155"/>
                <a:gd name="connsiteY85" fmla="*/ 192 h 814"/>
                <a:gd name="connsiteX86" fmla="*/ 829 w 1155"/>
                <a:gd name="connsiteY86" fmla="*/ 186 h 814"/>
                <a:gd name="connsiteX87" fmla="*/ 815 w 1155"/>
                <a:gd name="connsiteY87" fmla="*/ 180 h 814"/>
                <a:gd name="connsiteX88" fmla="*/ 801 w 1155"/>
                <a:gd name="connsiteY88" fmla="*/ 175 h 814"/>
                <a:gd name="connsiteX89" fmla="*/ 786 w 1155"/>
                <a:gd name="connsiteY89" fmla="*/ 169 h 814"/>
                <a:gd name="connsiteX90" fmla="*/ 771 w 1155"/>
                <a:gd name="connsiteY90" fmla="*/ 165 h 814"/>
                <a:gd name="connsiteX91" fmla="*/ 756 w 1155"/>
                <a:gd name="connsiteY91" fmla="*/ 159 h 814"/>
                <a:gd name="connsiteX92" fmla="*/ 741 w 1155"/>
                <a:gd name="connsiteY92" fmla="*/ 155 h 814"/>
                <a:gd name="connsiteX93" fmla="*/ 725 w 1155"/>
                <a:gd name="connsiteY93" fmla="*/ 151 h 814"/>
                <a:gd name="connsiteX94" fmla="*/ 710 w 1155"/>
                <a:gd name="connsiteY94" fmla="*/ 147 h 814"/>
                <a:gd name="connsiteX95" fmla="*/ 720 w 1155"/>
                <a:gd name="connsiteY95" fmla="*/ 31 h 814"/>
                <a:gd name="connsiteX96" fmla="*/ 720 w 1155"/>
                <a:gd name="connsiteY96" fmla="*/ 25 h 814"/>
                <a:gd name="connsiteX97" fmla="*/ 718 w 1155"/>
                <a:gd name="connsiteY97" fmla="*/ 20 h 814"/>
                <a:gd name="connsiteX98" fmla="*/ 716 w 1155"/>
                <a:gd name="connsiteY98" fmla="*/ 14 h 814"/>
                <a:gd name="connsiteX99" fmla="*/ 713 w 1155"/>
                <a:gd name="connsiteY99" fmla="*/ 9 h 814"/>
                <a:gd name="connsiteX100" fmla="*/ 708 w 1155"/>
                <a:gd name="connsiteY100" fmla="*/ 6 h 814"/>
                <a:gd name="connsiteX101" fmla="*/ 702 w 1155"/>
                <a:gd name="connsiteY101" fmla="*/ 2 h 814"/>
                <a:gd name="connsiteX102" fmla="*/ 697 w 1155"/>
                <a:gd name="connsiteY102" fmla="*/ 1 h 814"/>
                <a:gd name="connsiteX103" fmla="*/ 690 w 1155"/>
                <a:gd name="connsiteY103" fmla="*/ 0 h 814"/>
                <a:gd name="connsiteX104" fmla="*/ 667 w 1155"/>
                <a:gd name="connsiteY104" fmla="*/ 2 h 814"/>
                <a:gd name="connsiteX105" fmla="*/ 644 w 1155"/>
                <a:gd name="connsiteY105" fmla="*/ 6 h 814"/>
                <a:gd name="connsiteX106" fmla="*/ 623 w 1155"/>
                <a:gd name="connsiteY106" fmla="*/ 13 h 814"/>
                <a:gd name="connsiteX107" fmla="*/ 602 w 1155"/>
                <a:gd name="connsiteY107" fmla="*/ 20 h 814"/>
                <a:gd name="connsiteX108" fmla="*/ 583 w 1155"/>
                <a:gd name="connsiteY108" fmla="*/ 28 h 814"/>
                <a:gd name="connsiteX109" fmla="*/ 565 w 1155"/>
                <a:gd name="connsiteY109" fmla="*/ 38 h 814"/>
                <a:gd name="connsiteX110" fmla="*/ 548 w 1155"/>
                <a:gd name="connsiteY110" fmla="*/ 48 h 814"/>
                <a:gd name="connsiteX111" fmla="*/ 532 w 1155"/>
                <a:gd name="connsiteY111" fmla="*/ 60 h 814"/>
                <a:gd name="connsiteX112" fmla="*/ 517 w 1155"/>
                <a:gd name="connsiteY112" fmla="*/ 71 h 814"/>
                <a:gd name="connsiteX113" fmla="*/ 504 w 1155"/>
                <a:gd name="connsiteY113" fmla="*/ 83 h 814"/>
                <a:gd name="connsiteX114" fmla="*/ 492 w 1155"/>
                <a:gd name="connsiteY114" fmla="*/ 93 h 814"/>
                <a:gd name="connsiteX115" fmla="*/ 481 w 1155"/>
                <a:gd name="connsiteY115" fmla="*/ 105 h 814"/>
                <a:gd name="connsiteX116" fmla="*/ 472 w 1155"/>
                <a:gd name="connsiteY116" fmla="*/ 115 h 814"/>
                <a:gd name="connsiteX117" fmla="*/ 464 w 1155"/>
                <a:gd name="connsiteY117" fmla="*/ 124 h 814"/>
                <a:gd name="connsiteX118" fmla="*/ 457 w 1155"/>
                <a:gd name="connsiteY118" fmla="*/ 134 h 814"/>
                <a:gd name="connsiteX119" fmla="*/ 451 w 1155"/>
                <a:gd name="connsiteY119" fmla="*/ 140 h 814"/>
                <a:gd name="connsiteX120" fmla="*/ 415 w 1155"/>
                <a:gd name="connsiteY120" fmla="*/ 145 h 814"/>
                <a:gd name="connsiteX121" fmla="*/ 379 w 1155"/>
                <a:gd name="connsiteY121" fmla="*/ 152 h 814"/>
                <a:gd name="connsiteX122" fmla="*/ 344 w 1155"/>
                <a:gd name="connsiteY122" fmla="*/ 160 h 814"/>
                <a:gd name="connsiteX123" fmla="*/ 311 w 1155"/>
                <a:gd name="connsiteY123" fmla="*/ 168 h 814"/>
                <a:gd name="connsiteX124" fmla="*/ 277 w 1155"/>
                <a:gd name="connsiteY124" fmla="*/ 177 h 814"/>
                <a:gd name="connsiteX125" fmla="*/ 245 w 1155"/>
                <a:gd name="connsiteY125" fmla="*/ 189 h 814"/>
                <a:gd name="connsiteX126" fmla="*/ 215 w 1155"/>
                <a:gd name="connsiteY126" fmla="*/ 200 h 814"/>
                <a:gd name="connsiteX127" fmla="*/ 185 w 1155"/>
                <a:gd name="connsiteY127" fmla="*/ 213 h 814"/>
                <a:gd name="connsiteX128" fmla="*/ 158 w 1155"/>
                <a:gd name="connsiteY128" fmla="*/ 227 h 814"/>
                <a:gd name="connsiteX129" fmla="*/ 131 w 1155"/>
                <a:gd name="connsiteY129" fmla="*/ 242 h 814"/>
                <a:gd name="connsiteX130" fmla="*/ 106 w 1155"/>
                <a:gd name="connsiteY130" fmla="*/ 257 h 814"/>
                <a:gd name="connsiteX131" fmla="*/ 83 w 1155"/>
                <a:gd name="connsiteY131" fmla="*/ 273 h 814"/>
                <a:gd name="connsiteX132" fmla="*/ 61 w 1155"/>
                <a:gd name="connsiteY132" fmla="*/ 290 h 814"/>
                <a:gd name="connsiteX133" fmla="*/ 40 w 1155"/>
                <a:gd name="connsiteY133" fmla="*/ 307 h 814"/>
                <a:gd name="connsiteX134" fmla="*/ 22 w 1155"/>
                <a:gd name="connsiteY134" fmla="*/ 326 h 814"/>
                <a:gd name="connsiteX135" fmla="*/ 6 w 1155"/>
                <a:gd name="connsiteY135" fmla="*/ 345 h 814"/>
                <a:gd name="connsiteX136" fmla="*/ 3 w 1155"/>
                <a:gd name="connsiteY136" fmla="*/ 350 h 814"/>
                <a:gd name="connsiteX137" fmla="*/ 1 w 1155"/>
                <a:gd name="connsiteY137" fmla="*/ 354 h 814"/>
                <a:gd name="connsiteX138" fmla="*/ 0 w 1155"/>
                <a:gd name="connsiteY138" fmla="*/ 359 h 814"/>
                <a:gd name="connsiteX139" fmla="*/ 0 w 1155"/>
                <a:gd name="connsiteY139" fmla="*/ 364 h 814"/>
                <a:gd name="connsiteX140" fmla="*/ 0 w 1155"/>
                <a:gd name="connsiteY140" fmla="*/ 379 h 814"/>
                <a:gd name="connsiteX141" fmla="*/ 0 w 1155"/>
                <a:gd name="connsiteY141" fmla="*/ 383 h 814"/>
                <a:gd name="connsiteX142" fmla="*/ 1 w 1155"/>
                <a:gd name="connsiteY142" fmla="*/ 388 h 814"/>
                <a:gd name="connsiteX143" fmla="*/ 3 w 1155"/>
                <a:gd name="connsiteY143" fmla="*/ 392 h 814"/>
                <a:gd name="connsiteX144" fmla="*/ 6 w 1155"/>
                <a:gd name="connsiteY144" fmla="*/ 396 h 814"/>
                <a:gd name="connsiteX145" fmla="*/ 20 w 1155"/>
                <a:gd name="connsiteY145" fmla="*/ 413 h 814"/>
                <a:gd name="connsiteX146" fmla="*/ 36 w 1155"/>
                <a:gd name="connsiteY146" fmla="*/ 429 h 814"/>
                <a:gd name="connsiteX147" fmla="*/ 53 w 1155"/>
                <a:gd name="connsiteY147" fmla="*/ 447 h 814"/>
                <a:gd name="connsiteX148" fmla="*/ 73 w 1155"/>
                <a:gd name="connsiteY148" fmla="*/ 463 h 814"/>
                <a:gd name="connsiteX149" fmla="*/ 92 w 1155"/>
                <a:gd name="connsiteY149" fmla="*/ 478 h 814"/>
                <a:gd name="connsiteX150" fmla="*/ 115 w 1155"/>
                <a:gd name="connsiteY150" fmla="*/ 493 h 814"/>
                <a:gd name="connsiteX151" fmla="*/ 138 w 1155"/>
                <a:gd name="connsiteY151" fmla="*/ 508 h 814"/>
                <a:gd name="connsiteX152" fmla="*/ 162 w 1155"/>
                <a:gd name="connsiteY152" fmla="*/ 521 h 814"/>
                <a:gd name="connsiteX153" fmla="*/ 189 w 1155"/>
                <a:gd name="connsiteY153" fmla="*/ 535 h 814"/>
                <a:gd name="connsiteX154" fmla="*/ 216 w 1155"/>
                <a:gd name="connsiteY154" fmla="*/ 547 h 814"/>
                <a:gd name="connsiteX155" fmla="*/ 244 w 1155"/>
                <a:gd name="connsiteY155" fmla="*/ 558 h 814"/>
                <a:gd name="connsiteX156" fmla="*/ 274 w 1155"/>
                <a:gd name="connsiteY156" fmla="*/ 569 h 814"/>
                <a:gd name="connsiteX157" fmla="*/ 305 w 1155"/>
                <a:gd name="connsiteY157" fmla="*/ 579 h 814"/>
                <a:gd name="connsiteX158" fmla="*/ 337 w 1155"/>
                <a:gd name="connsiteY158" fmla="*/ 587 h 814"/>
                <a:gd name="connsiteX159" fmla="*/ 370 w 1155"/>
                <a:gd name="connsiteY159" fmla="*/ 594 h 814"/>
                <a:gd name="connsiteX160" fmla="*/ 404 w 1155"/>
                <a:gd name="connsiteY160" fmla="*/ 600 h 814"/>
                <a:gd name="connsiteX161" fmla="*/ 459 w 1155"/>
                <a:gd name="connsiteY161" fmla="*/ 605 h 814"/>
                <a:gd name="connsiteX162" fmla="*/ 476 w 1155"/>
                <a:gd name="connsiteY162" fmla="*/ 607 h 814"/>
                <a:gd name="connsiteX163" fmla="*/ 493 w 1155"/>
                <a:gd name="connsiteY163" fmla="*/ 608 h 814"/>
                <a:gd name="connsiteX164" fmla="*/ 509 w 1155"/>
                <a:gd name="connsiteY164" fmla="*/ 608 h 814"/>
                <a:gd name="connsiteX165" fmla="*/ 526 w 1155"/>
                <a:gd name="connsiteY165" fmla="*/ 608 h 814"/>
                <a:gd name="connsiteX166" fmla="*/ 543 w 1155"/>
                <a:gd name="connsiteY166" fmla="*/ 608 h 814"/>
                <a:gd name="connsiteX167" fmla="*/ 561 w 1155"/>
                <a:gd name="connsiteY167" fmla="*/ 608 h 814"/>
                <a:gd name="connsiteX168" fmla="*/ 578 w 1155"/>
                <a:gd name="connsiteY168" fmla="*/ 607 h 814"/>
                <a:gd name="connsiteX169" fmla="*/ 595 w 1155"/>
                <a:gd name="connsiteY169" fmla="*/ 605 h 814"/>
                <a:gd name="connsiteX170" fmla="*/ 596 w 1155"/>
                <a:gd name="connsiteY170" fmla="*/ 605 h 814"/>
                <a:gd name="connsiteX171" fmla="*/ 598 w 1155"/>
                <a:gd name="connsiteY171" fmla="*/ 605 h 814"/>
                <a:gd name="connsiteX172" fmla="*/ 599 w 1155"/>
                <a:gd name="connsiteY172" fmla="*/ 605 h 814"/>
                <a:gd name="connsiteX173" fmla="*/ 600 w 1155"/>
                <a:gd name="connsiteY173" fmla="*/ 605 h 814"/>
                <a:gd name="connsiteX174" fmla="*/ 601 w 1155"/>
                <a:gd name="connsiteY174" fmla="*/ 607 h 814"/>
                <a:gd name="connsiteX175" fmla="*/ 601 w 1155"/>
                <a:gd name="connsiteY175" fmla="*/ 607 h 814"/>
                <a:gd name="connsiteX176" fmla="*/ 601 w 1155"/>
                <a:gd name="connsiteY176" fmla="*/ 608 h 814"/>
                <a:gd name="connsiteX177" fmla="*/ 602 w 1155"/>
                <a:gd name="connsiteY177" fmla="*/ 609 h 814"/>
                <a:gd name="connsiteX0" fmla="*/ 585 w 1155"/>
                <a:gd name="connsiteY0" fmla="*/ 803 h 814"/>
                <a:gd name="connsiteX1" fmla="*/ 588 w 1155"/>
                <a:gd name="connsiteY1" fmla="*/ 807 h 814"/>
                <a:gd name="connsiteX2" fmla="*/ 593 w 1155"/>
                <a:gd name="connsiteY2" fmla="*/ 809 h 814"/>
                <a:gd name="connsiteX3" fmla="*/ 598 w 1155"/>
                <a:gd name="connsiteY3" fmla="*/ 811 h 814"/>
                <a:gd name="connsiteX4" fmla="*/ 602 w 1155"/>
                <a:gd name="connsiteY4" fmla="*/ 813 h 814"/>
                <a:gd name="connsiteX5" fmla="*/ 608 w 1155"/>
                <a:gd name="connsiteY5" fmla="*/ 814 h 814"/>
                <a:gd name="connsiteX6" fmla="*/ 614 w 1155"/>
                <a:gd name="connsiteY6" fmla="*/ 813 h 814"/>
                <a:gd name="connsiteX7" fmla="*/ 614 w 1155"/>
                <a:gd name="connsiteY7" fmla="*/ 813 h 814"/>
                <a:gd name="connsiteX8" fmla="*/ 738 w 1155"/>
                <a:gd name="connsiteY8" fmla="*/ 776 h 814"/>
                <a:gd name="connsiteX9" fmla="*/ 775 w 1155"/>
                <a:gd name="connsiteY9" fmla="*/ 764 h 814"/>
                <a:gd name="connsiteX10" fmla="*/ 753 w 1155"/>
                <a:gd name="connsiteY10" fmla="*/ 733 h 814"/>
                <a:gd name="connsiteX11" fmla="*/ 661 w 1155"/>
                <a:gd name="connsiteY11" fmla="*/ 597 h 814"/>
                <a:gd name="connsiteX12" fmla="*/ 680 w 1155"/>
                <a:gd name="connsiteY12" fmla="*/ 594 h 814"/>
                <a:gd name="connsiteX13" fmla="*/ 699 w 1155"/>
                <a:gd name="connsiteY13" fmla="*/ 590 h 814"/>
                <a:gd name="connsiteX14" fmla="*/ 717 w 1155"/>
                <a:gd name="connsiteY14" fmla="*/ 586 h 814"/>
                <a:gd name="connsiteX15" fmla="*/ 736 w 1155"/>
                <a:gd name="connsiteY15" fmla="*/ 581 h 814"/>
                <a:gd name="connsiteX16" fmla="*/ 754 w 1155"/>
                <a:gd name="connsiteY16" fmla="*/ 577 h 814"/>
                <a:gd name="connsiteX17" fmla="*/ 771 w 1155"/>
                <a:gd name="connsiteY17" fmla="*/ 571 h 814"/>
                <a:gd name="connsiteX18" fmla="*/ 789 w 1155"/>
                <a:gd name="connsiteY18" fmla="*/ 565 h 814"/>
                <a:gd name="connsiteX19" fmla="*/ 806 w 1155"/>
                <a:gd name="connsiteY19" fmla="*/ 558 h 814"/>
                <a:gd name="connsiteX20" fmla="*/ 822 w 1155"/>
                <a:gd name="connsiteY20" fmla="*/ 552 h 814"/>
                <a:gd name="connsiteX21" fmla="*/ 838 w 1155"/>
                <a:gd name="connsiteY21" fmla="*/ 546 h 814"/>
                <a:gd name="connsiteX22" fmla="*/ 854 w 1155"/>
                <a:gd name="connsiteY22" fmla="*/ 537 h 814"/>
                <a:gd name="connsiteX23" fmla="*/ 869 w 1155"/>
                <a:gd name="connsiteY23" fmla="*/ 529 h 814"/>
                <a:gd name="connsiteX24" fmla="*/ 883 w 1155"/>
                <a:gd name="connsiteY24" fmla="*/ 523 h 814"/>
                <a:gd name="connsiteX25" fmla="*/ 897 w 1155"/>
                <a:gd name="connsiteY25" fmla="*/ 513 h 814"/>
                <a:gd name="connsiteX26" fmla="*/ 911 w 1155"/>
                <a:gd name="connsiteY26" fmla="*/ 505 h 814"/>
                <a:gd name="connsiteX27" fmla="*/ 923 w 1155"/>
                <a:gd name="connsiteY27" fmla="*/ 496 h 814"/>
                <a:gd name="connsiteX28" fmla="*/ 929 w 1155"/>
                <a:gd name="connsiteY28" fmla="*/ 504 h 814"/>
                <a:gd name="connsiteX29" fmla="*/ 936 w 1155"/>
                <a:gd name="connsiteY29" fmla="*/ 513 h 814"/>
                <a:gd name="connsiteX30" fmla="*/ 944 w 1155"/>
                <a:gd name="connsiteY30" fmla="*/ 523 h 814"/>
                <a:gd name="connsiteX31" fmla="*/ 953 w 1155"/>
                <a:gd name="connsiteY31" fmla="*/ 532 h 814"/>
                <a:gd name="connsiteX32" fmla="*/ 964 w 1155"/>
                <a:gd name="connsiteY32" fmla="*/ 542 h 814"/>
                <a:gd name="connsiteX33" fmla="*/ 974 w 1155"/>
                <a:gd name="connsiteY33" fmla="*/ 551 h 814"/>
                <a:gd name="connsiteX34" fmla="*/ 986 w 1155"/>
                <a:gd name="connsiteY34" fmla="*/ 562 h 814"/>
                <a:gd name="connsiteX35" fmla="*/ 998 w 1155"/>
                <a:gd name="connsiteY35" fmla="*/ 571 h 814"/>
                <a:gd name="connsiteX36" fmla="*/ 1012 w 1155"/>
                <a:gd name="connsiteY36" fmla="*/ 580 h 814"/>
                <a:gd name="connsiteX37" fmla="*/ 1026 w 1155"/>
                <a:gd name="connsiteY37" fmla="*/ 588 h 814"/>
                <a:gd name="connsiteX38" fmla="*/ 1041 w 1155"/>
                <a:gd name="connsiteY38" fmla="*/ 596 h 814"/>
                <a:gd name="connsiteX39" fmla="*/ 1056 w 1155"/>
                <a:gd name="connsiteY39" fmla="*/ 603 h 814"/>
                <a:gd name="connsiteX40" fmla="*/ 1073 w 1155"/>
                <a:gd name="connsiteY40" fmla="*/ 608 h 814"/>
                <a:gd name="connsiteX41" fmla="*/ 1090 w 1155"/>
                <a:gd name="connsiteY41" fmla="*/ 612 h 814"/>
                <a:gd name="connsiteX42" fmla="*/ 1108 w 1155"/>
                <a:gd name="connsiteY42" fmla="*/ 615 h 814"/>
                <a:gd name="connsiteX43" fmla="*/ 1126 w 1155"/>
                <a:gd name="connsiteY43" fmla="*/ 616 h 814"/>
                <a:gd name="connsiteX44" fmla="*/ 1133 w 1155"/>
                <a:gd name="connsiteY44" fmla="*/ 615 h 814"/>
                <a:gd name="connsiteX45" fmla="*/ 1139 w 1155"/>
                <a:gd name="connsiteY45" fmla="*/ 612 h 814"/>
                <a:gd name="connsiteX46" fmla="*/ 1144 w 1155"/>
                <a:gd name="connsiteY46" fmla="*/ 609 h 814"/>
                <a:gd name="connsiteX47" fmla="*/ 1149 w 1155"/>
                <a:gd name="connsiteY47" fmla="*/ 604 h 814"/>
                <a:gd name="connsiteX48" fmla="*/ 1153 w 1155"/>
                <a:gd name="connsiteY48" fmla="*/ 598 h 814"/>
                <a:gd name="connsiteX49" fmla="*/ 1155 w 1155"/>
                <a:gd name="connsiteY49" fmla="*/ 592 h 814"/>
                <a:gd name="connsiteX50" fmla="*/ 1155 w 1155"/>
                <a:gd name="connsiteY50" fmla="*/ 585 h 814"/>
                <a:gd name="connsiteX51" fmla="*/ 1154 w 1155"/>
                <a:gd name="connsiteY51" fmla="*/ 578 h 814"/>
                <a:gd name="connsiteX52" fmla="*/ 1086 w 1155"/>
                <a:gd name="connsiteY52" fmla="*/ 376 h 814"/>
                <a:gd name="connsiteX53" fmla="*/ 1154 w 1155"/>
                <a:gd name="connsiteY53" fmla="*/ 166 h 814"/>
                <a:gd name="connsiteX54" fmla="*/ 1155 w 1155"/>
                <a:gd name="connsiteY54" fmla="*/ 159 h 814"/>
                <a:gd name="connsiteX55" fmla="*/ 1155 w 1155"/>
                <a:gd name="connsiteY55" fmla="*/ 152 h 814"/>
                <a:gd name="connsiteX56" fmla="*/ 1153 w 1155"/>
                <a:gd name="connsiteY56" fmla="*/ 146 h 814"/>
                <a:gd name="connsiteX57" fmla="*/ 1149 w 1155"/>
                <a:gd name="connsiteY57" fmla="*/ 140 h 814"/>
                <a:gd name="connsiteX58" fmla="*/ 1144 w 1155"/>
                <a:gd name="connsiteY58" fmla="*/ 135 h 814"/>
                <a:gd name="connsiteX59" fmla="*/ 1139 w 1155"/>
                <a:gd name="connsiteY59" fmla="*/ 131 h 814"/>
                <a:gd name="connsiteX60" fmla="*/ 1133 w 1155"/>
                <a:gd name="connsiteY60" fmla="*/ 129 h 814"/>
                <a:gd name="connsiteX61" fmla="*/ 1126 w 1155"/>
                <a:gd name="connsiteY61" fmla="*/ 128 h 814"/>
                <a:gd name="connsiteX62" fmla="*/ 1109 w 1155"/>
                <a:gd name="connsiteY62" fmla="*/ 129 h 814"/>
                <a:gd name="connsiteX63" fmla="*/ 1092 w 1155"/>
                <a:gd name="connsiteY63" fmla="*/ 131 h 814"/>
                <a:gd name="connsiteX64" fmla="*/ 1074 w 1155"/>
                <a:gd name="connsiteY64" fmla="*/ 135 h 814"/>
                <a:gd name="connsiteX65" fmla="*/ 1058 w 1155"/>
                <a:gd name="connsiteY65" fmla="*/ 140 h 814"/>
                <a:gd name="connsiteX66" fmla="*/ 1043 w 1155"/>
                <a:gd name="connsiteY66" fmla="*/ 146 h 814"/>
                <a:gd name="connsiteX67" fmla="*/ 1029 w 1155"/>
                <a:gd name="connsiteY67" fmla="*/ 153 h 814"/>
                <a:gd name="connsiteX68" fmla="*/ 1016 w 1155"/>
                <a:gd name="connsiteY68" fmla="*/ 161 h 814"/>
                <a:gd name="connsiteX69" fmla="*/ 1003 w 1155"/>
                <a:gd name="connsiteY69" fmla="*/ 169 h 814"/>
                <a:gd name="connsiteX70" fmla="*/ 990 w 1155"/>
                <a:gd name="connsiteY70" fmla="*/ 178 h 814"/>
                <a:gd name="connsiteX71" fmla="*/ 979 w 1155"/>
                <a:gd name="connsiteY71" fmla="*/ 189 h 814"/>
                <a:gd name="connsiteX72" fmla="*/ 968 w 1155"/>
                <a:gd name="connsiteY72" fmla="*/ 198 h 814"/>
                <a:gd name="connsiteX73" fmla="*/ 958 w 1155"/>
                <a:gd name="connsiteY73" fmla="*/ 207 h 814"/>
                <a:gd name="connsiteX74" fmla="*/ 950 w 1155"/>
                <a:gd name="connsiteY74" fmla="*/ 216 h 814"/>
                <a:gd name="connsiteX75" fmla="*/ 942 w 1155"/>
                <a:gd name="connsiteY75" fmla="*/ 226 h 814"/>
                <a:gd name="connsiteX76" fmla="*/ 934 w 1155"/>
                <a:gd name="connsiteY76" fmla="*/ 235 h 814"/>
                <a:gd name="connsiteX77" fmla="*/ 928 w 1155"/>
                <a:gd name="connsiteY77" fmla="*/ 243 h 814"/>
                <a:gd name="connsiteX78" fmla="*/ 918 w 1155"/>
                <a:gd name="connsiteY78" fmla="*/ 235 h 814"/>
                <a:gd name="connsiteX79" fmla="*/ 906 w 1155"/>
                <a:gd name="connsiteY79" fmla="*/ 227 h 814"/>
                <a:gd name="connsiteX80" fmla="*/ 895 w 1155"/>
                <a:gd name="connsiteY80" fmla="*/ 220 h 814"/>
                <a:gd name="connsiteX81" fmla="*/ 882 w 1155"/>
                <a:gd name="connsiteY81" fmla="*/ 213 h 814"/>
                <a:gd name="connsiteX82" fmla="*/ 869 w 1155"/>
                <a:gd name="connsiteY82" fmla="*/ 206 h 814"/>
                <a:gd name="connsiteX83" fmla="*/ 857 w 1155"/>
                <a:gd name="connsiteY83" fmla="*/ 199 h 814"/>
                <a:gd name="connsiteX84" fmla="*/ 843 w 1155"/>
                <a:gd name="connsiteY84" fmla="*/ 192 h 814"/>
                <a:gd name="connsiteX85" fmla="*/ 829 w 1155"/>
                <a:gd name="connsiteY85" fmla="*/ 186 h 814"/>
                <a:gd name="connsiteX86" fmla="*/ 815 w 1155"/>
                <a:gd name="connsiteY86" fmla="*/ 180 h 814"/>
                <a:gd name="connsiteX87" fmla="*/ 801 w 1155"/>
                <a:gd name="connsiteY87" fmla="*/ 175 h 814"/>
                <a:gd name="connsiteX88" fmla="*/ 786 w 1155"/>
                <a:gd name="connsiteY88" fmla="*/ 169 h 814"/>
                <a:gd name="connsiteX89" fmla="*/ 771 w 1155"/>
                <a:gd name="connsiteY89" fmla="*/ 165 h 814"/>
                <a:gd name="connsiteX90" fmla="*/ 756 w 1155"/>
                <a:gd name="connsiteY90" fmla="*/ 159 h 814"/>
                <a:gd name="connsiteX91" fmla="*/ 741 w 1155"/>
                <a:gd name="connsiteY91" fmla="*/ 155 h 814"/>
                <a:gd name="connsiteX92" fmla="*/ 725 w 1155"/>
                <a:gd name="connsiteY92" fmla="*/ 151 h 814"/>
                <a:gd name="connsiteX93" fmla="*/ 710 w 1155"/>
                <a:gd name="connsiteY93" fmla="*/ 147 h 814"/>
                <a:gd name="connsiteX94" fmla="*/ 720 w 1155"/>
                <a:gd name="connsiteY94" fmla="*/ 31 h 814"/>
                <a:gd name="connsiteX95" fmla="*/ 720 w 1155"/>
                <a:gd name="connsiteY95" fmla="*/ 25 h 814"/>
                <a:gd name="connsiteX96" fmla="*/ 718 w 1155"/>
                <a:gd name="connsiteY96" fmla="*/ 20 h 814"/>
                <a:gd name="connsiteX97" fmla="*/ 716 w 1155"/>
                <a:gd name="connsiteY97" fmla="*/ 14 h 814"/>
                <a:gd name="connsiteX98" fmla="*/ 713 w 1155"/>
                <a:gd name="connsiteY98" fmla="*/ 9 h 814"/>
                <a:gd name="connsiteX99" fmla="*/ 708 w 1155"/>
                <a:gd name="connsiteY99" fmla="*/ 6 h 814"/>
                <a:gd name="connsiteX100" fmla="*/ 702 w 1155"/>
                <a:gd name="connsiteY100" fmla="*/ 2 h 814"/>
                <a:gd name="connsiteX101" fmla="*/ 697 w 1155"/>
                <a:gd name="connsiteY101" fmla="*/ 1 h 814"/>
                <a:gd name="connsiteX102" fmla="*/ 690 w 1155"/>
                <a:gd name="connsiteY102" fmla="*/ 0 h 814"/>
                <a:gd name="connsiteX103" fmla="*/ 667 w 1155"/>
                <a:gd name="connsiteY103" fmla="*/ 2 h 814"/>
                <a:gd name="connsiteX104" fmla="*/ 644 w 1155"/>
                <a:gd name="connsiteY104" fmla="*/ 6 h 814"/>
                <a:gd name="connsiteX105" fmla="*/ 623 w 1155"/>
                <a:gd name="connsiteY105" fmla="*/ 13 h 814"/>
                <a:gd name="connsiteX106" fmla="*/ 602 w 1155"/>
                <a:gd name="connsiteY106" fmla="*/ 20 h 814"/>
                <a:gd name="connsiteX107" fmla="*/ 583 w 1155"/>
                <a:gd name="connsiteY107" fmla="*/ 28 h 814"/>
                <a:gd name="connsiteX108" fmla="*/ 565 w 1155"/>
                <a:gd name="connsiteY108" fmla="*/ 38 h 814"/>
                <a:gd name="connsiteX109" fmla="*/ 548 w 1155"/>
                <a:gd name="connsiteY109" fmla="*/ 48 h 814"/>
                <a:gd name="connsiteX110" fmla="*/ 532 w 1155"/>
                <a:gd name="connsiteY110" fmla="*/ 60 h 814"/>
                <a:gd name="connsiteX111" fmla="*/ 517 w 1155"/>
                <a:gd name="connsiteY111" fmla="*/ 71 h 814"/>
                <a:gd name="connsiteX112" fmla="*/ 504 w 1155"/>
                <a:gd name="connsiteY112" fmla="*/ 83 h 814"/>
                <a:gd name="connsiteX113" fmla="*/ 492 w 1155"/>
                <a:gd name="connsiteY113" fmla="*/ 93 h 814"/>
                <a:gd name="connsiteX114" fmla="*/ 481 w 1155"/>
                <a:gd name="connsiteY114" fmla="*/ 105 h 814"/>
                <a:gd name="connsiteX115" fmla="*/ 472 w 1155"/>
                <a:gd name="connsiteY115" fmla="*/ 115 h 814"/>
                <a:gd name="connsiteX116" fmla="*/ 464 w 1155"/>
                <a:gd name="connsiteY116" fmla="*/ 124 h 814"/>
                <a:gd name="connsiteX117" fmla="*/ 457 w 1155"/>
                <a:gd name="connsiteY117" fmla="*/ 134 h 814"/>
                <a:gd name="connsiteX118" fmla="*/ 451 w 1155"/>
                <a:gd name="connsiteY118" fmla="*/ 140 h 814"/>
                <a:gd name="connsiteX119" fmla="*/ 415 w 1155"/>
                <a:gd name="connsiteY119" fmla="*/ 145 h 814"/>
                <a:gd name="connsiteX120" fmla="*/ 379 w 1155"/>
                <a:gd name="connsiteY120" fmla="*/ 152 h 814"/>
                <a:gd name="connsiteX121" fmla="*/ 344 w 1155"/>
                <a:gd name="connsiteY121" fmla="*/ 160 h 814"/>
                <a:gd name="connsiteX122" fmla="*/ 311 w 1155"/>
                <a:gd name="connsiteY122" fmla="*/ 168 h 814"/>
                <a:gd name="connsiteX123" fmla="*/ 277 w 1155"/>
                <a:gd name="connsiteY123" fmla="*/ 177 h 814"/>
                <a:gd name="connsiteX124" fmla="*/ 245 w 1155"/>
                <a:gd name="connsiteY124" fmla="*/ 189 h 814"/>
                <a:gd name="connsiteX125" fmla="*/ 215 w 1155"/>
                <a:gd name="connsiteY125" fmla="*/ 200 h 814"/>
                <a:gd name="connsiteX126" fmla="*/ 185 w 1155"/>
                <a:gd name="connsiteY126" fmla="*/ 213 h 814"/>
                <a:gd name="connsiteX127" fmla="*/ 158 w 1155"/>
                <a:gd name="connsiteY127" fmla="*/ 227 h 814"/>
                <a:gd name="connsiteX128" fmla="*/ 131 w 1155"/>
                <a:gd name="connsiteY128" fmla="*/ 242 h 814"/>
                <a:gd name="connsiteX129" fmla="*/ 106 w 1155"/>
                <a:gd name="connsiteY129" fmla="*/ 257 h 814"/>
                <a:gd name="connsiteX130" fmla="*/ 83 w 1155"/>
                <a:gd name="connsiteY130" fmla="*/ 273 h 814"/>
                <a:gd name="connsiteX131" fmla="*/ 61 w 1155"/>
                <a:gd name="connsiteY131" fmla="*/ 290 h 814"/>
                <a:gd name="connsiteX132" fmla="*/ 40 w 1155"/>
                <a:gd name="connsiteY132" fmla="*/ 307 h 814"/>
                <a:gd name="connsiteX133" fmla="*/ 22 w 1155"/>
                <a:gd name="connsiteY133" fmla="*/ 326 h 814"/>
                <a:gd name="connsiteX134" fmla="*/ 6 w 1155"/>
                <a:gd name="connsiteY134" fmla="*/ 345 h 814"/>
                <a:gd name="connsiteX135" fmla="*/ 3 w 1155"/>
                <a:gd name="connsiteY135" fmla="*/ 350 h 814"/>
                <a:gd name="connsiteX136" fmla="*/ 1 w 1155"/>
                <a:gd name="connsiteY136" fmla="*/ 354 h 814"/>
                <a:gd name="connsiteX137" fmla="*/ 0 w 1155"/>
                <a:gd name="connsiteY137" fmla="*/ 359 h 814"/>
                <a:gd name="connsiteX138" fmla="*/ 0 w 1155"/>
                <a:gd name="connsiteY138" fmla="*/ 364 h 814"/>
                <a:gd name="connsiteX139" fmla="*/ 0 w 1155"/>
                <a:gd name="connsiteY139" fmla="*/ 379 h 814"/>
                <a:gd name="connsiteX140" fmla="*/ 0 w 1155"/>
                <a:gd name="connsiteY140" fmla="*/ 383 h 814"/>
                <a:gd name="connsiteX141" fmla="*/ 1 w 1155"/>
                <a:gd name="connsiteY141" fmla="*/ 388 h 814"/>
                <a:gd name="connsiteX142" fmla="*/ 3 w 1155"/>
                <a:gd name="connsiteY142" fmla="*/ 392 h 814"/>
                <a:gd name="connsiteX143" fmla="*/ 6 w 1155"/>
                <a:gd name="connsiteY143" fmla="*/ 396 h 814"/>
                <a:gd name="connsiteX144" fmla="*/ 20 w 1155"/>
                <a:gd name="connsiteY144" fmla="*/ 413 h 814"/>
                <a:gd name="connsiteX145" fmla="*/ 36 w 1155"/>
                <a:gd name="connsiteY145" fmla="*/ 429 h 814"/>
                <a:gd name="connsiteX146" fmla="*/ 53 w 1155"/>
                <a:gd name="connsiteY146" fmla="*/ 447 h 814"/>
                <a:gd name="connsiteX147" fmla="*/ 73 w 1155"/>
                <a:gd name="connsiteY147" fmla="*/ 463 h 814"/>
                <a:gd name="connsiteX148" fmla="*/ 92 w 1155"/>
                <a:gd name="connsiteY148" fmla="*/ 478 h 814"/>
                <a:gd name="connsiteX149" fmla="*/ 115 w 1155"/>
                <a:gd name="connsiteY149" fmla="*/ 493 h 814"/>
                <a:gd name="connsiteX150" fmla="*/ 138 w 1155"/>
                <a:gd name="connsiteY150" fmla="*/ 508 h 814"/>
                <a:gd name="connsiteX151" fmla="*/ 162 w 1155"/>
                <a:gd name="connsiteY151" fmla="*/ 521 h 814"/>
                <a:gd name="connsiteX152" fmla="*/ 189 w 1155"/>
                <a:gd name="connsiteY152" fmla="*/ 535 h 814"/>
                <a:gd name="connsiteX153" fmla="*/ 216 w 1155"/>
                <a:gd name="connsiteY153" fmla="*/ 547 h 814"/>
                <a:gd name="connsiteX154" fmla="*/ 244 w 1155"/>
                <a:gd name="connsiteY154" fmla="*/ 558 h 814"/>
                <a:gd name="connsiteX155" fmla="*/ 274 w 1155"/>
                <a:gd name="connsiteY155" fmla="*/ 569 h 814"/>
                <a:gd name="connsiteX156" fmla="*/ 305 w 1155"/>
                <a:gd name="connsiteY156" fmla="*/ 579 h 814"/>
                <a:gd name="connsiteX157" fmla="*/ 337 w 1155"/>
                <a:gd name="connsiteY157" fmla="*/ 587 h 814"/>
                <a:gd name="connsiteX158" fmla="*/ 370 w 1155"/>
                <a:gd name="connsiteY158" fmla="*/ 594 h 814"/>
                <a:gd name="connsiteX159" fmla="*/ 404 w 1155"/>
                <a:gd name="connsiteY159" fmla="*/ 600 h 814"/>
                <a:gd name="connsiteX160" fmla="*/ 459 w 1155"/>
                <a:gd name="connsiteY160" fmla="*/ 605 h 814"/>
                <a:gd name="connsiteX161" fmla="*/ 476 w 1155"/>
                <a:gd name="connsiteY161" fmla="*/ 607 h 814"/>
                <a:gd name="connsiteX162" fmla="*/ 493 w 1155"/>
                <a:gd name="connsiteY162" fmla="*/ 608 h 814"/>
                <a:gd name="connsiteX163" fmla="*/ 509 w 1155"/>
                <a:gd name="connsiteY163" fmla="*/ 608 h 814"/>
                <a:gd name="connsiteX164" fmla="*/ 526 w 1155"/>
                <a:gd name="connsiteY164" fmla="*/ 608 h 814"/>
                <a:gd name="connsiteX165" fmla="*/ 543 w 1155"/>
                <a:gd name="connsiteY165" fmla="*/ 608 h 814"/>
                <a:gd name="connsiteX166" fmla="*/ 561 w 1155"/>
                <a:gd name="connsiteY166" fmla="*/ 608 h 814"/>
                <a:gd name="connsiteX167" fmla="*/ 578 w 1155"/>
                <a:gd name="connsiteY167" fmla="*/ 607 h 814"/>
                <a:gd name="connsiteX168" fmla="*/ 595 w 1155"/>
                <a:gd name="connsiteY168" fmla="*/ 605 h 814"/>
                <a:gd name="connsiteX169" fmla="*/ 596 w 1155"/>
                <a:gd name="connsiteY169" fmla="*/ 605 h 814"/>
                <a:gd name="connsiteX170" fmla="*/ 598 w 1155"/>
                <a:gd name="connsiteY170" fmla="*/ 605 h 814"/>
                <a:gd name="connsiteX171" fmla="*/ 599 w 1155"/>
                <a:gd name="connsiteY171" fmla="*/ 605 h 814"/>
                <a:gd name="connsiteX172" fmla="*/ 600 w 1155"/>
                <a:gd name="connsiteY172" fmla="*/ 605 h 814"/>
                <a:gd name="connsiteX173" fmla="*/ 601 w 1155"/>
                <a:gd name="connsiteY173" fmla="*/ 607 h 814"/>
                <a:gd name="connsiteX174" fmla="*/ 601 w 1155"/>
                <a:gd name="connsiteY174" fmla="*/ 607 h 814"/>
                <a:gd name="connsiteX175" fmla="*/ 601 w 1155"/>
                <a:gd name="connsiteY175" fmla="*/ 608 h 814"/>
                <a:gd name="connsiteX176" fmla="*/ 602 w 1155"/>
                <a:gd name="connsiteY176" fmla="*/ 609 h 814"/>
                <a:gd name="connsiteX0" fmla="*/ 588 w 1155"/>
                <a:gd name="connsiteY0" fmla="*/ 807 h 814"/>
                <a:gd name="connsiteX1" fmla="*/ 593 w 1155"/>
                <a:gd name="connsiteY1" fmla="*/ 809 h 814"/>
                <a:gd name="connsiteX2" fmla="*/ 598 w 1155"/>
                <a:gd name="connsiteY2" fmla="*/ 811 h 814"/>
                <a:gd name="connsiteX3" fmla="*/ 602 w 1155"/>
                <a:gd name="connsiteY3" fmla="*/ 813 h 814"/>
                <a:gd name="connsiteX4" fmla="*/ 608 w 1155"/>
                <a:gd name="connsiteY4" fmla="*/ 814 h 814"/>
                <a:gd name="connsiteX5" fmla="*/ 614 w 1155"/>
                <a:gd name="connsiteY5" fmla="*/ 813 h 814"/>
                <a:gd name="connsiteX6" fmla="*/ 614 w 1155"/>
                <a:gd name="connsiteY6" fmla="*/ 813 h 814"/>
                <a:gd name="connsiteX7" fmla="*/ 738 w 1155"/>
                <a:gd name="connsiteY7" fmla="*/ 776 h 814"/>
                <a:gd name="connsiteX8" fmla="*/ 775 w 1155"/>
                <a:gd name="connsiteY8" fmla="*/ 764 h 814"/>
                <a:gd name="connsiteX9" fmla="*/ 753 w 1155"/>
                <a:gd name="connsiteY9" fmla="*/ 733 h 814"/>
                <a:gd name="connsiteX10" fmla="*/ 661 w 1155"/>
                <a:gd name="connsiteY10" fmla="*/ 597 h 814"/>
                <a:gd name="connsiteX11" fmla="*/ 680 w 1155"/>
                <a:gd name="connsiteY11" fmla="*/ 594 h 814"/>
                <a:gd name="connsiteX12" fmla="*/ 699 w 1155"/>
                <a:gd name="connsiteY12" fmla="*/ 590 h 814"/>
                <a:gd name="connsiteX13" fmla="*/ 717 w 1155"/>
                <a:gd name="connsiteY13" fmla="*/ 586 h 814"/>
                <a:gd name="connsiteX14" fmla="*/ 736 w 1155"/>
                <a:gd name="connsiteY14" fmla="*/ 581 h 814"/>
                <a:gd name="connsiteX15" fmla="*/ 754 w 1155"/>
                <a:gd name="connsiteY15" fmla="*/ 577 h 814"/>
                <a:gd name="connsiteX16" fmla="*/ 771 w 1155"/>
                <a:gd name="connsiteY16" fmla="*/ 571 h 814"/>
                <a:gd name="connsiteX17" fmla="*/ 789 w 1155"/>
                <a:gd name="connsiteY17" fmla="*/ 565 h 814"/>
                <a:gd name="connsiteX18" fmla="*/ 806 w 1155"/>
                <a:gd name="connsiteY18" fmla="*/ 558 h 814"/>
                <a:gd name="connsiteX19" fmla="*/ 822 w 1155"/>
                <a:gd name="connsiteY19" fmla="*/ 552 h 814"/>
                <a:gd name="connsiteX20" fmla="*/ 838 w 1155"/>
                <a:gd name="connsiteY20" fmla="*/ 546 h 814"/>
                <a:gd name="connsiteX21" fmla="*/ 854 w 1155"/>
                <a:gd name="connsiteY21" fmla="*/ 537 h 814"/>
                <a:gd name="connsiteX22" fmla="*/ 869 w 1155"/>
                <a:gd name="connsiteY22" fmla="*/ 529 h 814"/>
                <a:gd name="connsiteX23" fmla="*/ 883 w 1155"/>
                <a:gd name="connsiteY23" fmla="*/ 523 h 814"/>
                <a:gd name="connsiteX24" fmla="*/ 897 w 1155"/>
                <a:gd name="connsiteY24" fmla="*/ 513 h 814"/>
                <a:gd name="connsiteX25" fmla="*/ 911 w 1155"/>
                <a:gd name="connsiteY25" fmla="*/ 505 h 814"/>
                <a:gd name="connsiteX26" fmla="*/ 923 w 1155"/>
                <a:gd name="connsiteY26" fmla="*/ 496 h 814"/>
                <a:gd name="connsiteX27" fmla="*/ 929 w 1155"/>
                <a:gd name="connsiteY27" fmla="*/ 504 h 814"/>
                <a:gd name="connsiteX28" fmla="*/ 936 w 1155"/>
                <a:gd name="connsiteY28" fmla="*/ 513 h 814"/>
                <a:gd name="connsiteX29" fmla="*/ 944 w 1155"/>
                <a:gd name="connsiteY29" fmla="*/ 523 h 814"/>
                <a:gd name="connsiteX30" fmla="*/ 953 w 1155"/>
                <a:gd name="connsiteY30" fmla="*/ 532 h 814"/>
                <a:gd name="connsiteX31" fmla="*/ 964 w 1155"/>
                <a:gd name="connsiteY31" fmla="*/ 542 h 814"/>
                <a:gd name="connsiteX32" fmla="*/ 974 w 1155"/>
                <a:gd name="connsiteY32" fmla="*/ 551 h 814"/>
                <a:gd name="connsiteX33" fmla="*/ 986 w 1155"/>
                <a:gd name="connsiteY33" fmla="*/ 562 h 814"/>
                <a:gd name="connsiteX34" fmla="*/ 998 w 1155"/>
                <a:gd name="connsiteY34" fmla="*/ 571 h 814"/>
                <a:gd name="connsiteX35" fmla="*/ 1012 w 1155"/>
                <a:gd name="connsiteY35" fmla="*/ 580 h 814"/>
                <a:gd name="connsiteX36" fmla="*/ 1026 w 1155"/>
                <a:gd name="connsiteY36" fmla="*/ 588 h 814"/>
                <a:gd name="connsiteX37" fmla="*/ 1041 w 1155"/>
                <a:gd name="connsiteY37" fmla="*/ 596 h 814"/>
                <a:gd name="connsiteX38" fmla="*/ 1056 w 1155"/>
                <a:gd name="connsiteY38" fmla="*/ 603 h 814"/>
                <a:gd name="connsiteX39" fmla="*/ 1073 w 1155"/>
                <a:gd name="connsiteY39" fmla="*/ 608 h 814"/>
                <a:gd name="connsiteX40" fmla="*/ 1090 w 1155"/>
                <a:gd name="connsiteY40" fmla="*/ 612 h 814"/>
                <a:gd name="connsiteX41" fmla="*/ 1108 w 1155"/>
                <a:gd name="connsiteY41" fmla="*/ 615 h 814"/>
                <a:gd name="connsiteX42" fmla="*/ 1126 w 1155"/>
                <a:gd name="connsiteY42" fmla="*/ 616 h 814"/>
                <a:gd name="connsiteX43" fmla="*/ 1133 w 1155"/>
                <a:gd name="connsiteY43" fmla="*/ 615 h 814"/>
                <a:gd name="connsiteX44" fmla="*/ 1139 w 1155"/>
                <a:gd name="connsiteY44" fmla="*/ 612 h 814"/>
                <a:gd name="connsiteX45" fmla="*/ 1144 w 1155"/>
                <a:gd name="connsiteY45" fmla="*/ 609 h 814"/>
                <a:gd name="connsiteX46" fmla="*/ 1149 w 1155"/>
                <a:gd name="connsiteY46" fmla="*/ 604 h 814"/>
                <a:gd name="connsiteX47" fmla="*/ 1153 w 1155"/>
                <a:gd name="connsiteY47" fmla="*/ 598 h 814"/>
                <a:gd name="connsiteX48" fmla="*/ 1155 w 1155"/>
                <a:gd name="connsiteY48" fmla="*/ 592 h 814"/>
                <a:gd name="connsiteX49" fmla="*/ 1155 w 1155"/>
                <a:gd name="connsiteY49" fmla="*/ 585 h 814"/>
                <a:gd name="connsiteX50" fmla="*/ 1154 w 1155"/>
                <a:gd name="connsiteY50" fmla="*/ 578 h 814"/>
                <a:gd name="connsiteX51" fmla="*/ 1086 w 1155"/>
                <a:gd name="connsiteY51" fmla="*/ 376 h 814"/>
                <a:gd name="connsiteX52" fmla="*/ 1154 w 1155"/>
                <a:gd name="connsiteY52" fmla="*/ 166 h 814"/>
                <a:gd name="connsiteX53" fmla="*/ 1155 w 1155"/>
                <a:gd name="connsiteY53" fmla="*/ 159 h 814"/>
                <a:gd name="connsiteX54" fmla="*/ 1155 w 1155"/>
                <a:gd name="connsiteY54" fmla="*/ 152 h 814"/>
                <a:gd name="connsiteX55" fmla="*/ 1153 w 1155"/>
                <a:gd name="connsiteY55" fmla="*/ 146 h 814"/>
                <a:gd name="connsiteX56" fmla="*/ 1149 w 1155"/>
                <a:gd name="connsiteY56" fmla="*/ 140 h 814"/>
                <a:gd name="connsiteX57" fmla="*/ 1144 w 1155"/>
                <a:gd name="connsiteY57" fmla="*/ 135 h 814"/>
                <a:gd name="connsiteX58" fmla="*/ 1139 w 1155"/>
                <a:gd name="connsiteY58" fmla="*/ 131 h 814"/>
                <a:gd name="connsiteX59" fmla="*/ 1133 w 1155"/>
                <a:gd name="connsiteY59" fmla="*/ 129 h 814"/>
                <a:gd name="connsiteX60" fmla="*/ 1126 w 1155"/>
                <a:gd name="connsiteY60" fmla="*/ 128 h 814"/>
                <a:gd name="connsiteX61" fmla="*/ 1109 w 1155"/>
                <a:gd name="connsiteY61" fmla="*/ 129 h 814"/>
                <a:gd name="connsiteX62" fmla="*/ 1092 w 1155"/>
                <a:gd name="connsiteY62" fmla="*/ 131 h 814"/>
                <a:gd name="connsiteX63" fmla="*/ 1074 w 1155"/>
                <a:gd name="connsiteY63" fmla="*/ 135 h 814"/>
                <a:gd name="connsiteX64" fmla="*/ 1058 w 1155"/>
                <a:gd name="connsiteY64" fmla="*/ 140 h 814"/>
                <a:gd name="connsiteX65" fmla="*/ 1043 w 1155"/>
                <a:gd name="connsiteY65" fmla="*/ 146 h 814"/>
                <a:gd name="connsiteX66" fmla="*/ 1029 w 1155"/>
                <a:gd name="connsiteY66" fmla="*/ 153 h 814"/>
                <a:gd name="connsiteX67" fmla="*/ 1016 w 1155"/>
                <a:gd name="connsiteY67" fmla="*/ 161 h 814"/>
                <a:gd name="connsiteX68" fmla="*/ 1003 w 1155"/>
                <a:gd name="connsiteY68" fmla="*/ 169 h 814"/>
                <a:gd name="connsiteX69" fmla="*/ 990 w 1155"/>
                <a:gd name="connsiteY69" fmla="*/ 178 h 814"/>
                <a:gd name="connsiteX70" fmla="*/ 979 w 1155"/>
                <a:gd name="connsiteY70" fmla="*/ 189 h 814"/>
                <a:gd name="connsiteX71" fmla="*/ 968 w 1155"/>
                <a:gd name="connsiteY71" fmla="*/ 198 h 814"/>
                <a:gd name="connsiteX72" fmla="*/ 958 w 1155"/>
                <a:gd name="connsiteY72" fmla="*/ 207 h 814"/>
                <a:gd name="connsiteX73" fmla="*/ 950 w 1155"/>
                <a:gd name="connsiteY73" fmla="*/ 216 h 814"/>
                <a:gd name="connsiteX74" fmla="*/ 942 w 1155"/>
                <a:gd name="connsiteY74" fmla="*/ 226 h 814"/>
                <a:gd name="connsiteX75" fmla="*/ 934 w 1155"/>
                <a:gd name="connsiteY75" fmla="*/ 235 h 814"/>
                <a:gd name="connsiteX76" fmla="*/ 928 w 1155"/>
                <a:gd name="connsiteY76" fmla="*/ 243 h 814"/>
                <a:gd name="connsiteX77" fmla="*/ 918 w 1155"/>
                <a:gd name="connsiteY77" fmla="*/ 235 h 814"/>
                <a:gd name="connsiteX78" fmla="*/ 906 w 1155"/>
                <a:gd name="connsiteY78" fmla="*/ 227 h 814"/>
                <a:gd name="connsiteX79" fmla="*/ 895 w 1155"/>
                <a:gd name="connsiteY79" fmla="*/ 220 h 814"/>
                <a:gd name="connsiteX80" fmla="*/ 882 w 1155"/>
                <a:gd name="connsiteY80" fmla="*/ 213 h 814"/>
                <a:gd name="connsiteX81" fmla="*/ 869 w 1155"/>
                <a:gd name="connsiteY81" fmla="*/ 206 h 814"/>
                <a:gd name="connsiteX82" fmla="*/ 857 w 1155"/>
                <a:gd name="connsiteY82" fmla="*/ 199 h 814"/>
                <a:gd name="connsiteX83" fmla="*/ 843 w 1155"/>
                <a:gd name="connsiteY83" fmla="*/ 192 h 814"/>
                <a:gd name="connsiteX84" fmla="*/ 829 w 1155"/>
                <a:gd name="connsiteY84" fmla="*/ 186 h 814"/>
                <a:gd name="connsiteX85" fmla="*/ 815 w 1155"/>
                <a:gd name="connsiteY85" fmla="*/ 180 h 814"/>
                <a:gd name="connsiteX86" fmla="*/ 801 w 1155"/>
                <a:gd name="connsiteY86" fmla="*/ 175 h 814"/>
                <a:gd name="connsiteX87" fmla="*/ 786 w 1155"/>
                <a:gd name="connsiteY87" fmla="*/ 169 h 814"/>
                <a:gd name="connsiteX88" fmla="*/ 771 w 1155"/>
                <a:gd name="connsiteY88" fmla="*/ 165 h 814"/>
                <a:gd name="connsiteX89" fmla="*/ 756 w 1155"/>
                <a:gd name="connsiteY89" fmla="*/ 159 h 814"/>
                <a:gd name="connsiteX90" fmla="*/ 741 w 1155"/>
                <a:gd name="connsiteY90" fmla="*/ 155 h 814"/>
                <a:gd name="connsiteX91" fmla="*/ 725 w 1155"/>
                <a:gd name="connsiteY91" fmla="*/ 151 h 814"/>
                <a:gd name="connsiteX92" fmla="*/ 710 w 1155"/>
                <a:gd name="connsiteY92" fmla="*/ 147 h 814"/>
                <a:gd name="connsiteX93" fmla="*/ 720 w 1155"/>
                <a:gd name="connsiteY93" fmla="*/ 31 h 814"/>
                <a:gd name="connsiteX94" fmla="*/ 720 w 1155"/>
                <a:gd name="connsiteY94" fmla="*/ 25 h 814"/>
                <a:gd name="connsiteX95" fmla="*/ 718 w 1155"/>
                <a:gd name="connsiteY95" fmla="*/ 20 h 814"/>
                <a:gd name="connsiteX96" fmla="*/ 716 w 1155"/>
                <a:gd name="connsiteY96" fmla="*/ 14 h 814"/>
                <a:gd name="connsiteX97" fmla="*/ 713 w 1155"/>
                <a:gd name="connsiteY97" fmla="*/ 9 h 814"/>
                <a:gd name="connsiteX98" fmla="*/ 708 w 1155"/>
                <a:gd name="connsiteY98" fmla="*/ 6 h 814"/>
                <a:gd name="connsiteX99" fmla="*/ 702 w 1155"/>
                <a:gd name="connsiteY99" fmla="*/ 2 h 814"/>
                <a:gd name="connsiteX100" fmla="*/ 697 w 1155"/>
                <a:gd name="connsiteY100" fmla="*/ 1 h 814"/>
                <a:gd name="connsiteX101" fmla="*/ 690 w 1155"/>
                <a:gd name="connsiteY101" fmla="*/ 0 h 814"/>
                <a:gd name="connsiteX102" fmla="*/ 667 w 1155"/>
                <a:gd name="connsiteY102" fmla="*/ 2 h 814"/>
                <a:gd name="connsiteX103" fmla="*/ 644 w 1155"/>
                <a:gd name="connsiteY103" fmla="*/ 6 h 814"/>
                <a:gd name="connsiteX104" fmla="*/ 623 w 1155"/>
                <a:gd name="connsiteY104" fmla="*/ 13 h 814"/>
                <a:gd name="connsiteX105" fmla="*/ 602 w 1155"/>
                <a:gd name="connsiteY105" fmla="*/ 20 h 814"/>
                <a:gd name="connsiteX106" fmla="*/ 583 w 1155"/>
                <a:gd name="connsiteY106" fmla="*/ 28 h 814"/>
                <a:gd name="connsiteX107" fmla="*/ 565 w 1155"/>
                <a:gd name="connsiteY107" fmla="*/ 38 h 814"/>
                <a:gd name="connsiteX108" fmla="*/ 548 w 1155"/>
                <a:gd name="connsiteY108" fmla="*/ 48 h 814"/>
                <a:gd name="connsiteX109" fmla="*/ 532 w 1155"/>
                <a:gd name="connsiteY109" fmla="*/ 60 h 814"/>
                <a:gd name="connsiteX110" fmla="*/ 517 w 1155"/>
                <a:gd name="connsiteY110" fmla="*/ 71 h 814"/>
                <a:gd name="connsiteX111" fmla="*/ 504 w 1155"/>
                <a:gd name="connsiteY111" fmla="*/ 83 h 814"/>
                <a:gd name="connsiteX112" fmla="*/ 492 w 1155"/>
                <a:gd name="connsiteY112" fmla="*/ 93 h 814"/>
                <a:gd name="connsiteX113" fmla="*/ 481 w 1155"/>
                <a:gd name="connsiteY113" fmla="*/ 105 h 814"/>
                <a:gd name="connsiteX114" fmla="*/ 472 w 1155"/>
                <a:gd name="connsiteY114" fmla="*/ 115 h 814"/>
                <a:gd name="connsiteX115" fmla="*/ 464 w 1155"/>
                <a:gd name="connsiteY115" fmla="*/ 124 h 814"/>
                <a:gd name="connsiteX116" fmla="*/ 457 w 1155"/>
                <a:gd name="connsiteY116" fmla="*/ 134 h 814"/>
                <a:gd name="connsiteX117" fmla="*/ 451 w 1155"/>
                <a:gd name="connsiteY117" fmla="*/ 140 h 814"/>
                <a:gd name="connsiteX118" fmla="*/ 415 w 1155"/>
                <a:gd name="connsiteY118" fmla="*/ 145 h 814"/>
                <a:gd name="connsiteX119" fmla="*/ 379 w 1155"/>
                <a:gd name="connsiteY119" fmla="*/ 152 h 814"/>
                <a:gd name="connsiteX120" fmla="*/ 344 w 1155"/>
                <a:gd name="connsiteY120" fmla="*/ 160 h 814"/>
                <a:gd name="connsiteX121" fmla="*/ 311 w 1155"/>
                <a:gd name="connsiteY121" fmla="*/ 168 h 814"/>
                <a:gd name="connsiteX122" fmla="*/ 277 w 1155"/>
                <a:gd name="connsiteY122" fmla="*/ 177 h 814"/>
                <a:gd name="connsiteX123" fmla="*/ 245 w 1155"/>
                <a:gd name="connsiteY123" fmla="*/ 189 h 814"/>
                <a:gd name="connsiteX124" fmla="*/ 215 w 1155"/>
                <a:gd name="connsiteY124" fmla="*/ 200 h 814"/>
                <a:gd name="connsiteX125" fmla="*/ 185 w 1155"/>
                <a:gd name="connsiteY125" fmla="*/ 213 h 814"/>
                <a:gd name="connsiteX126" fmla="*/ 158 w 1155"/>
                <a:gd name="connsiteY126" fmla="*/ 227 h 814"/>
                <a:gd name="connsiteX127" fmla="*/ 131 w 1155"/>
                <a:gd name="connsiteY127" fmla="*/ 242 h 814"/>
                <a:gd name="connsiteX128" fmla="*/ 106 w 1155"/>
                <a:gd name="connsiteY128" fmla="*/ 257 h 814"/>
                <a:gd name="connsiteX129" fmla="*/ 83 w 1155"/>
                <a:gd name="connsiteY129" fmla="*/ 273 h 814"/>
                <a:gd name="connsiteX130" fmla="*/ 61 w 1155"/>
                <a:gd name="connsiteY130" fmla="*/ 290 h 814"/>
                <a:gd name="connsiteX131" fmla="*/ 40 w 1155"/>
                <a:gd name="connsiteY131" fmla="*/ 307 h 814"/>
                <a:gd name="connsiteX132" fmla="*/ 22 w 1155"/>
                <a:gd name="connsiteY132" fmla="*/ 326 h 814"/>
                <a:gd name="connsiteX133" fmla="*/ 6 w 1155"/>
                <a:gd name="connsiteY133" fmla="*/ 345 h 814"/>
                <a:gd name="connsiteX134" fmla="*/ 3 w 1155"/>
                <a:gd name="connsiteY134" fmla="*/ 350 h 814"/>
                <a:gd name="connsiteX135" fmla="*/ 1 w 1155"/>
                <a:gd name="connsiteY135" fmla="*/ 354 h 814"/>
                <a:gd name="connsiteX136" fmla="*/ 0 w 1155"/>
                <a:gd name="connsiteY136" fmla="*/ 359 h 814"/>
                <a:gd name="connsiteX137" fmla="*/ 0 w 1155"/>
                <a:gd name="connsiteY137" fmla="*/ 364 h 814"/>
                <a:gd name="connsiteX138" fmla="*/ 0 w 1155"/>
                <a:gd name="connsiteY138" fmla="*/ 379 h 814"/>
                <a:gd name="connsiteX139" fmla="*/ 0 w 1155"/>
                <a:gd name="connsiteY139" fmla="*/ 383 h 814"/>
                <a:gd name="connsiteX140" fmla="*/ 1 w 1155"/>
                <a:gd name="connsiteY140" fmla="*/ 388 h 814"/>
                <a:gd name="connsiteX141" fmla="*/ 3 w 1155"/>
                <a:gd name="connsiteY141" fmla="*/ 392 h 814"/>
                <a:gd name="connsiteX142" fmla="*/ 6 w 1155"/>
                <a:gd name="connsiteY142" fmla="*/ 396 h 814"/>
                <a:gd name="connsiteX143" fmla="*/ 20 w 1155"/>
                <a:gd name="connsiteY143" fmla="*/ 413 h 814"/>
                <a:gd name="connsiteX144" fmla="*/ 36 w 1155"/>
                <a:gd name="connsiteY144" fmla="*/ 429 h 814"/>
                <a:gd name="connsiteX145" fmla="*/ 53 w 1155"/>
                <a:gd name="connsiteY145" fmla="*/ 447 h 814"/>
                <a:gd name="connsiteX146" fmla="*/ 73 w 1155"/>
                <a:gd name="connsiteY146" fmla="*/ 463 h 814"/>
                <a:gd name="connsiteX147" fmla="*/ 92 w 1155"/>
                <a:gd name="connsiteY147" fmla="*/ 478 h 814"/>
                <a:gd name="connsiteX148" fmla="*/ 115 w 1155"/>
                <a:gd name="connsiteY148" fmla="*/ 493 h 814"/>
                <a:gd name="connsiteX149" fmla="*/ 138 w 1155"/>
                <a:gd name="connsiteY149" fmla="*/ 508 h 814"/>
                <a:gd name="connsiteX150" fmla="*/ 162 w 1155"/>
                <a:gd name="connsiteY150" fmla="*/ 521 h 814"/>
                <a:gd name="connsiteX151" fmla="*/ 189 w 1155"/>
                <a:gd name="connsiteY151" fmla="*/ 535 h 814"/>
                <a:gd name="connsiteX152" fmla="*/ 216 w 1155"/>
                <a:gd name="connsiteY152" fmla="*/ 547 h 814"/>
                <a:gd name="connsiteX153" fmla="*/ 244 w 1155"/>
                <a:gd name="connsiteY153" fmla="*/ 558 h 814"/>
                <a:gd name="connsiteX154" fmla="*/ 274 w 1155"/>
                <a:gd name="connsiteY154" fmla="*/ 569 h 814"/>
                <a:gd name="connsiteX155" fmla="*/ 305 w 1155"/>
                <a:gd name="connsiteY155" fmla="*/ 579 h 814"/>
                <a:gd name="connsiteX156" fmla="*/ 337 w 1155"/>
                <a:gd name="connsiteY156" fmla="*/ 587 h 814"/>
                <a:gd name="connsiteX157" fmla="*/ 370 w 1155"/>
                <a:gd name="connsiteY157" fmla="*/ 594 h 814"/>
                <a:gd name="connsiteX158" fmla="*/ 404 w 1155"/>
                <a:gd name="connsiteY158" fmla="*/ 600 h 814"/>
                <a:gd name="connsiteX159" fmla="*/ 459 w 1155"/>
                <a:gd name="connsiteY159" fmla="*/ 605 h 814"/>
                <a:gd name="connsiteX160" fmla="*/ 476 w 1155"/>
                <a:gd name="connsiteY160" fmla="*/ 607 h 814"/>
                <a:gd name="connsiteX161" fmla="*/ 493 w 1155"/>
                <a:gd name="connsiteY161" fmla="*/ 608 h 814"/>
                <a:gd name="connsiteX162" fmla="*/ 509 w 1155"/>
                <a:gd name="connsiteY162" fmla="*/ 608 h 814"/>
                <a:gd name="connsiteX163" fmla="*/ 526 w 1155"/>
                <a:gd name="connsiteY163" fmla="*/ 608 h 814"/>
                <a:gd name="connsiteX164" fmla="*/ 543 w 1155"/>
                <a:gd name="connsiteY164" fmla="*/ 608 h 814"/>
                <a:gd name="connsiteX165" fmla="*/ 561 w 1155"/>
                <a:gd name="connsiteY165" fmla="*/ 608 h 814"/>
                <a:gd name="connsiteX166" fmla="*/ 578 w 1155"/>
                <a:gd name="connsiteY166" fmla="*/ 607 h 814"/>
                <a:gd name="connsiteX167" fmla="*/ 595 w 1155"/>
                <a:gd name="connsiteY167" fmla="*/ 605 h 814"/>
                <a:gd name="connsiteX168" fmla="*/ 596 w 1155"/>
                <a:gd name="connsiteY168" fmla="*/ 605 h 814"/>
                <a:gd name="connsiteX169" fmla="*/ 598 w 1155"/>
                <a:gd name="connsiteY169" fmla="*/ 605 h 814"/>
                <a:gd name="connsiteX170" fmla="*/ 599 w 1155"/>
                <a:gd name="connsiteY170" fmla="*/ 605 h 814"/>
                <a:gd name="connsiteX171" fmla="*/ 600 w 1155"/>
                <a:gd name="connsiteY171" fmla="*/ 605 h 814"/>
                <a:gd name="connsiteX172" fmla="*/ 601 w 1155"/>
                <a:gd name="connsiteY172" fmla="*/ 607 h 814"/>
                <a:gd name="connsiteX173" fmla="*/ 601 w 1155"/>
                <a:gd name="connsiteY173" fmla="*/ 607 h 814"/>
                <a:gd name="connsiteX174" fmla="*/ 601 w 1155"/>
                <a:gd name="connsiteY174" fmla="*/ 608 h 814"/>
                <a:gd name="connsiteX175" fmla="*/ 602 w 1155"/>
                <a:gd name="connsiteY175" fmla="*/ 609 h 814"/>
                <a:gd name="connsiteX0" fmla="*/ 593 w 1155"/>
                <a:gd name="connsiteY0" fmla="*/ 809 h 814"/>
                <a:gd name="connsiteX1" fmla="*/ 598 w 1155"/>
                <a:gd name="connsiteY1" fmla="*/ 811 h 814"/>
                <a:gd name="connsiteX2" fmla="*/ 602 w 1155"/>
                <a:gd name="connsiteY2" fmla="*/ 813 h 814"/>
                <a:gd name="connsiteX3" fmla="*/ 608 w 1155"/>
                <a:gd name="connsiteY3" fmla="*/ 814 h 814"/>
                <a:gd name="connsiteX4" fmla="*/ 614 w 1155"/>
                <a:gd name="connsiteY4" fmla="*/ 813 h 814"/>
                <a:gd name="connsiteX5" fmla="*/ 614 w 1155"/>
                <a:gd name="connsiteY5" fmla="*/ 813 h 814"/>
                <a:gd name="connsiteX6" fmla="*/ 738 w 1155"/>
                <a:gd name="connsiteY6" fmla="*/ 776 h 814"/>
                <a:gd name="connsiteX7" fmla="*/ 775 w 1155"/>
                <a:gd name="connsiteY7" fmla="*/ 764 h 814"/>
                <a:gd name="connsiteX8" fmla="*/ 753 w 1155"/>
                <a:gd name="connsiteY8" fmla="*/ 733 h 814"/>
                <a:gd name="connsiteX9" fmla="*/ 661 w 1155"/>
                <a:gd name="connsiteY9" fmla="*/ 597 h 814"/>
                <a:gd name="connsiteX10" fmla="*/ 680 w 1155"/>
                <a:gd name="connsiteY10" fmla="*/ 594 h 814"/>
                <a:gd name="connsiteX11" fmla="*/ 699 w 1155"/>
                <a:gd name="connsiteY11" fmla="*/ 590 h 814"/>
                <a:gd name="connsiteX12" fmla="*/ 717 w 1155"/>
                <a:gd name="connsiteY12" fmla="*/ 586 h 814"/>
                <a:gd name="connsiteX13" fmla="*/ 736 w 1155"/>
                <a:gd name="connsiteY13" fmla="*/ 581 h 814"/>
                <a:gd name="connsiteX14" fmla="*/ 754 w 1155"/>
                <a:gd name="connsiteY14" fmla="*/ 577 h 814"/>
                <a:gd name="connsiteX15" fmla="*/ 771 w 1155"/>
                <a:gd name="connsiteY15" fmla="*/ 571 h 814"/>
                <a:gd name="connsiteX16" fmla="*/ 789 w 1155"/>
                <a:gd name="connsiteY16" fmla="*/ 565 h 814"/>
                <a:gd name="connsiteX17" fmla="*/ 806 w 1155"/>
                <a:gd name="connsiteY17" fmla="*/ 558 h 814"/>
                <a:gd name="connsiteX18" fmla="*/ 822 w 1155"/>
                <a:gd name="connsiteY18" fmla="*/ 552 h 814"/>
                <a:gd name="connsiteX19" fmla="*/ 838 w 1155"/>
                <a:gd name="connsiteY19" fmla="*/ 546 h 814"/>
                <a:gd name="connsiteX20" fmla="*/ 854 w 1155"/>
                <a:gd name="connsiteY20" fmla="*/ 537 h 814"/>
                <a:gd name="connsiteX21" fmla="*/ 869 w 1155"/>
                <a:gd name="connsiteY21" fmla="*/ 529 h 814"/>
                <a:gd name="connsiteX22" fmla="*/ 883 w 1155"/>
                <a:gd name="connsiteY22" fmla="*/ 523 h 814"/>
                <a:gd name="connsiteX23" fmla="*/ 897 w 1155"/>
                <a:gd name="connsiteY23" fmla="*/ 513 h 814"/>
                <a:gd name="connsiteX24" fmla="*/ 911 w 1155"/>
                <a:gd name="connsiteY24" fmla="*/ 505 h 814"/>
                <a:gd name="connsiteX25" fmla="*/ 923 w 1155"/>
                <a:gd name="connsiteY25" fmla="*/ 496 h 814"/>
                <a:gd name="connsiteX26" fmla="*/ 929 w 1155"/>
                <a:gd name="connsiteY26" fmla="*/ 504 h 814"/>
                <a:gd name="connsiteX27" fmla="*/ 936 w 1155"/>
                <a:gd name="connsiteY27" fmla="*/ 513 h 814"/>
                <a:gd name="connsiteX28" fmla="*/ 944 w 1155"/>
                <a:gd name="connsiteY28" fmla="*/ 523 h 814"/>
                <a:gd name="connsiteX29" fmla="*/ 953 w 1155"/>
                <a:gd name="connsiteY29" fmla="*/ 532 h 814"/>
                <a:gd name="connsiteX30" fmla="*/ 964 w 1155"/>
                <a:gd name="connsiteY30" fmla="*/ 542 h 814"/>
                <a:gd name="connsiteX31" fmla="*/ 974 w 1155"/>
                <a:gd name="connsiteY31" fmla="*/ 551 h 814"/>
                <a:gd name="connsiteX32" fmla="*/ 986 w 1155"/>
                <a:gd name="connsiteY32" fmla="*/ 562 h 814"/>
                <a:gd name="connsiteX33" fmla="*/ 998 w 1155"/>
                <a:gd name="connsiteY33" fmla="*/ 571 h 814"/>
                <a:gd name="connsiteX34" fmla="*/ 1012 w 1155"/>
                <a:gd name="connsiteY34" fmla="*/ 580 h 814"/>
                <a:gd name="connsiteX35" fmla="*/ 1026 w 1155"/>
                <a:gd name="connsiteY35" fmla="*/ 588 h 814"/>
                <a:gd name="connsiteX36" fmla="*/ 1041 w 1155"/>
                <a:gd name="connsiteY36" fmla="*/ 596 h 814"/>
                <a:gd name="connsiteX37" fmla="*/ 1056 w 1155"/>
                <a:gd name="connsiteY37" fmla="*/ 603 h 814"/>
                <a:gd name="connsiteX38" fmla="*/ 1073 w 1155"/>
                <a:gd name="connsiteY38" fmla="*/ 608 h 814"/>
                <a:gd name="connsiteX39" fmla="*/ 1090 w 1155"/>
                <a:gd name="connsiteY39" fmla="*/ 612 h 814"/>
                <a:gd name="connsiteX40" fmla="*/ 1108 w 1155"/>
                <a:gd name="connsiteY40" fmla="*/ 615 h 814"/>
                <a:gd name="connsiteX41" fmla="*/ 1126 w 1155"/>
                <a:gd name="connsiteY41" fmla="*/ 616 h 814"/>
                <a:gd name="connsiteX42" fmla="*/ 1133 w 1155"/>
                <a:gd name="connsiteY42" fmla="*/ 615 h 814"/>
                <a:gd name="connsiteX43" fmla="*/ 1139 w 1155"/>
                <a:gd name="connsiteY43" fmla="*/ 612 h 814"/>
                <a:gd name="connsiteX44" fmla="*/ 1144 w 1155"/>
                <a:gd name="connsiteY44" fmla="*/ 609 h 814"/>
                <a:gd name="connsiteX45" fmla="*/ 1149 w 1155"/>
                <a:gd name="connsiteY45" fmla="*/ 604 h 814"/>
                <a:gd name="connsiteX46" fmla="*/ 1153 w 1155"/>
                <a:gd name="connsiteY46" fmla="*/ 598 h 814"/>
                <a:gd name="connsiteX47" fmla="*/ 1155 w 1155"/>
                <a:gd name="connsiteY47" fmla="*/ 592 h 814"/>
                <a:gd name="connsiteX48" fmla="*/ 1155 w 1155"/>
                <a:gd name="connsiteY48" fmla="*/ 585 h 814"/>
                <a:gd name="connsiteX49" fmla="*/ 1154 w 1155"/>
                <a:gd name="connsiteY49" fmla="*/ 578 h 814"/>
                <a:gd name="connsiteX50" fmla="*/ 1086 w 1155"/>
                <a:gd name="connsiteY50" fmla="*/ 376 h 814"/>
                <a:gd name="connsiteX51" fmla="*/ 1154 w 1155"/>
                <a:gd name="connsiteY51" fmla="*/ 166 h 814"/>
                <a:gd name="connsiteX52" fmla="*/ 1155 w 1155"/>
                <a:gd name="connsiteY52" fmla="*/ 159 h 814"/>
                <a:gd name="connsiteX53" fmla="*/ 1155 w 1155"/>
                <a:gd name="connsiteY53" fmla="*/ 152 h 814"/>
                <a:gd name="connsiteX54" fmla="*/ 1153 w 1155"/>
                <a:gd name="connsiteY54" fmla="*/ 146 h 814"/>
                <a:gd name="connsiteX55" fmla="*/ 1149 w 1155"/>
                <a:gd name="connsiteY55" fmla="*/ 140 h 814"/>
                <a:gd name="connsiteX56" fmla="*/ 1144 w 1155"/>
                <a:gd name="connsiteY56" fmla="*/ 135 h 814"/>
                <a:gd name="connsiteX57" fmla="*/ 1139 w 1155"/>
                <a:gd name="connsiteY57" fmla="*/ 131 h 814"/>
                <a:gd name="connsiteX58" fmla="*/ 1133 w 1155"/>
                <a:gd name="connsiteY58" fmla="*/ 129 h 814"/>
                <a:gd name="connsiteX59" fmla="*/ 1126 w 1155"/>
                <a:gd name="connsiteY59" fmla="*/ 128 h 814"/>
                <a:gd name="connsiteX60" fmla="*/ 1109 w 1155"/>
                <a:gd name="connsiteY60" fmla="*/ 129 h 814"/>
                <a:gd name="connsiteX61" fmla="*/ 1092 w 1155"/>
                <a:gd name="connsiteY61" fmla="*/ 131 h 814"/>
                <a:gd name="connsiteX62" fmla="*/ 1074 w 1155"/>
                <a:gd name="connsiteY62" fmla="*/ 135 h 814"/>
                <a:gd name="connsiteX63" fmla="*/ 1058 w 1155"/>
                <a:gd name="connsiteY63" fmla="*/ 140 h 814"/>
                <a:gd name="connsiteX64" fmla="*/ 1043 w 1155"/>
                <a:gd name="connsiteY64" fmla="*/ 146 h 814"/>
                <a:gd name="connsiteX65" fmla="*/ 1029 w 1155"/>
                <a:gd name="connsiteY65" fmla="*/ 153 h 814"/>
                <a:gd name="connsiteX66" fmla="*/ 1016 w 1155"/>
                <a:gd name="connsiteY66" fmla="*/ 161 h 814"/>
                <a:gd name="connsiteX67" fmla="*/ 1003 w 1155"/>
                <a:gd name="connsiteY67" fmla="*/ 169 h 814"/>
                <a:gd name="connsiteX68" fmla="*/ 990 w 1155"/>
                <a:gd name="connsiteY68" fmla="*/ 178 h 814"/>
                <a:gd name="connsiteX69" fmla="*/ 979 w 1155"/>
                <a:gd name="connsiteY69" fmla="*/ 189 h 814"/>
                <a:gd name="connsiteX70" fmla="*/ 968 w 1155"/>
                <a:gd name="connsiteY70" fmla="*/ 198 h 814"/>
                <a:gd name="connsiteX71" fmla="*/ 958 w 1155"/>
                <a:gd name="connsiteY71" fmla="*/ 207 h 814"/>
                <a:gd name="connsiteX72" fmla="*/ 950 w 1155"/>
                <a:gd name="connsiteY72" fmla="*/ 216 h 814"/>
                <a:gd name="connsiteX73" fmla="*/ 942 w 1155"/>
                <a:gd name="connsiteY73" fmla="*/ 226 h 814"/>
                <a:gd name="connsiteX74" fmla="*/ 934 w 1155"/>
                <a:gd name="connsiteY74" fmla="*/ 235 h 814"/>
                <a:gd name="connsiteX75" fmla="*/ 928 w 1155"/>
                <a:gd name="connsiteY75" fmla="*/ 243 h 814"/>
                <a:gd name="connsiteX76" fmla="*/ 918 w 1155"/>
                <a:gd name="connsiteY76" fmla="*/ 235 h 814"/>
                <a:gd name="connsiteX77" fmla="*/ 906 w 1155"/>
                <a:gd name="connsiteY77" fmla="*/ 227 h 814"/>
                <a:gd name="connsiteX78" fmla="*/ 895 w 1155"/>
                <a:gd name="connsiteY78" fmla="*/ 220 h 814"/>
                <a:gd name="connsiteX79" fmla="*/ 882 w 1155"/>
                <a:gd name="connsiteY79" fmla="*/ 213 h 814"/>
                <a:gd name="connsiteX80" fmla="*/ 869 w 1155"/>
                <a:gd name="connsiteY80" fmla="*/ 206 h 814"/>
                <a:gd name="connsiteX81" fmla="*/ 857 w 1155"/>
                <a:gd name="connsiteY81" fmla="*/ 199 h 814"/>
                <a:gd name="connsiteX82" fmla="*/ 843 w 1155"/>
                <a:gd name="connsiteY82" fmla="*/ 192 h 814"/>
                <a:gd name="connsiteX83" fmla="*/ 829 w 1155"/>
                <a:gd name="connsiteY83" fmla="*/ 186 h 814"/>
                <a:gd name="connsiteX84" fmla="*/ 815 w 1155"/>
                <a:gd name="connsiteY84" fmla="*/ 180 h 814"/>
                <a:gd name="connsiteX85" fmla="*/ 801 w 1155"/>
                <a:gd name="connsiteY85" fmla="*/ 175 h 814"/>
                <a:gd name="connsiteX86" fmla="*/ 786 w 1155"/>
                <a:gd name="connsiteY86" fmla="*/ 169 h 814"/>
                <a:gd name="connsiteX87" fmla="*/ 771 w 1155"/>
                <a:gd name="connsiteY87" fmla="*/ 165 h 814"/>
                <a:gd name="connsiteX88" fmla="*/ 756 w 1155"/>
                <a:gd name="connsiteY88" fmla="*/ 159 h 814"/>
                <a:gd name="connsiteX89" fmla="*/ 741 w 1155"/>
                <a:gd name="connsiteY89" fmla="*/ 155 h 814"/>
                <a:gd name="connsiteX90" fmla="*/ 725 w 1155"/>
                <a:gd name="connsiteY90" fmla="*/ 151 h 814"/>
                <a:gd name="connsiteX91" fmla="*/ 710 w 1155"/>
                <a:gd name="connsiteY91" fmla="*/ 147 h 814"/>
                <a:gd name="connsiteX92" fmla="*/ 720 w 1155"/>
                <a:gd name="connsiteY92" fmla="*/ 31 h 814"/>
                <a:gd name="connsiteX93" fmla="*/ 720 w 1155"/>
                <a:gd name="connsiteY93" fmla="*/ 25 h 814"/>
                <a:gd name="connsiteX94" fmla="*/ 718 w 1155"/>
                <a:gd name="connsiteY94" fmla="*/ 20 h 814"/>
                <a:gd name="connsiteX95" fmla="*/ 716 w 1155"/>
                <a:gd name="connsiteY95" fmla="*/ 14 h 814"/>
                <a:gd name="connsiteX96" fmla="*/ 713 w 1155"/>
                <a:gd name="connsiteY96" fmla="*/ 9 h 814"/>
                <a:gd name="connsiteX97" fmla="*/ 708 w 1155"/>
                <a:gd name="connsiteY97" fmla="*/ 6 h 814"/>
                <a:gd name="connsiteX98" fmla="*/ 702 w 1155"/>
                <a:gd name="connsiteY98" fmla="*/ 2 h 814"/>
                <a:gd name="connsiteX99" fmla="*/ 697 w 1155"/>
                <a:gd name="connsiteY99" fmla="*/ 1 h 814"/>
                <a:gd name="connsiteX100" fmla="*/ 690 w 1155"/>
                <a:gd name="connsiteY100" fmla="*/ 0 h 814"/>
                <a:gd name="connsiteX101" fmla="*/ 667 w 1155"/>
                <a:gd name="connsiteY101" fmla="*/ 2 h 814"/>
                <a:gd name="connsiteX102" fmla="*/ 644 w 1155"/>
                <a:gd name="connsiteY102" fmla="*/ 6 h 814"/>
                <a:gd name="connsiteX103" fmla="*/ 623 w 1155"/>
                <a:gd name="connsiteY103" fmla="*/ 13 h 814"/>
                <a:gd name="connsiteX104" fmla="*/ 602 w 1155"/>
                <a:gd name="connsiteY104" fmla="*/ 20 h 814"/>
                <a:gd name="connsiteX105" fmla="*/ 583 w 1155"/>
                <a:gd name="connsiteY105" fmla="*/ 28 h 814"/>
                <a:gd name="connsiteX106" fmla="*/ 565 w 1155"/>
                <a:gd name="connsiteY106" fmla="*/ 38 h 814"/>
                <a:gd name="connsiteX107" fmla="*/ 548 w 1155"/>
                <a:gd name="connsiteY107" fmla="*/ 48 h 814"/>
                <a:gd name="connsiteX108" fmla="*/ 532 w 1155"/>
                <a:gd name="connsiteY108" fmla="*/ 60 h 814"/>
                <a:gd name="connsiteX109" fmla="*/ 517 w 1155"/>
                <a:gd name="connsiteY109" fmla="*/ 71 h 814"/>
                <a:gd name="connsiteX110" fmla="*/ 504 w 1155"/>
                <a:gd name="connsiteY110" fmla="*/ 83 h 814"/>
                <a:gd name="connsiteX111" fmla="*/ 492 w 1155"/>
                <a:gd name="connsiteY111" fmla="*/ 93 h 814"/>
                <a:gd name="connsiteX112" fmla="*/ 481 w 1155"/>
                <a:gd name="connsiteY112" fmla="*/ 105 h 814"/>
                <a:gd name="connsiteX113" fmla="*/ 472 w 1155"/>
                <a:gd name="connsiteY113" fmla="*/ 115 h 814"/>
                <a:gd name="connsiteX114" fmla="*/ 464 w 1155"/>
                <a:gd name="connsiteY114" fmla="*/ 124 h 814"/>
                <a:gd name="connsiteX115" fmla="*/ 457 w 1155"/>
                <a:gd name="connsiteY115" fmla="*/ 134 h 814"/>
                <a:gd name="connsiteX116" fmla="*/ 451 w 1155"/>
                <a:gd name="connsiteY116" fmla="*/ 140 h 814"/>
                <a:gd name="connsiteX117" fmla="*/ 415 w 1155"/>
                <a:gd name="connsiteY117" fmla="*/ 145 h 814"/>
                <a:gd name="connsiteX118" fmla="*/ 379 w 1155"/>
                <a:gd name="connsiteY118" fmla="*/ 152 h 814"/>
                <a:gd name="connsiteX119" fmla="*/ 344 w 1155"/>
                <a:gd name="connsiteY119" fmla="*/ 160 h 814"/>
                <a:gd name="connsiteX120" fmla="*/ 311 w 1155"/>
                <a:gd name="connsiteY120" fmla="*/ 168 h 814"/>
                <a:gd name="connsiteX121" fmla="*/ 277 w 1155"/>
                <a:gd name="connsiteY121" fmla="*/ 177 h 814"/>
                <a:gd name="connsiteX122" fmla="*/ 245 w 1155"/>
                <a:gd name="connsiteY122" fmla="*/ 189 h 814"/>
                <a:gd name="connsiteX123" fmla="*/ 215 w 1155"/>
                <a:gd name="connsiteY123" fmla="*/ 200 h 814"/>
                <a:gd name="connsiteX124" fmla="*/ 185 w 1155"/>
                <a:gd name="connsiteY124" fmla="*/ 213 h 814"/>
                <a:gd name="connsiteX125" fmla="*/ 158 w 1155"/>
                <a:gd name="connsiteY125" fmla="*/ 227 h 814"/>
                <a:gd name="connsiteX126" fmla="*/ 131 w 1155"/>
                <a:gd name="connsiteY126" fmla="*/ 242 h 814"/>
                <a:gd name="connsiteX127" fmla="*/ 106 w 1155"/>
                <a:gd name="connsiteY127" fmla="*/ 257 h 814"/>
                <a:gd name="connsiteX128" fmla="*/ 83 w 1155"/>
                <a:gd name="connsiteY128" fmla="*/ 273 h 814"/>
                <a:gd name="connsiteX129" fmla="*/ 61 w 1155"/>
                <a:gd name="connsiteY129" fmla="*/ 290 h 814"/>
                <a:gd name="connsiteX130" fmla="*/ 40 w 1155"/>
                <a:gd name="connsiteY130" fmla="*/ 307 h 814"/>
                <a:gd name="connsiteX131" fmla="*/ 22 w 1155"/>
                <a:gd name="connsiteY131" fmla="*/ 326 h 814"/>
                <a:gd name="connsiteX132" fmla="*/ 6 w 1155"/>
                <a:gd name="connsiteY132" fmla="*/ 345 h 814"/>
                <a:gd name="connsiteX133" fmla="*/ 3 w 1155"/>
                <a:gd name="connsiteY133" fmla="*/ 350 h 814"/>
                <a:gd name="connsiteX134" fmla="*/ 1 w 1155"/>
                <a:gd name="connsiteY134" fmla="*/ 354 h 814"/>
                <a:gd name="connsiteX135" fmla="*/ 0 w 1155"/>
                <a:gd name="connsiteY135" fmla="*/ 359 h 814"/>
                <a:gd name="connsiteX136" fmla="*/ 0 w 1155"/>
                <a:gd name="connsiteY136" fmla="*/ 364 h 814"/>
                <a:gd name="connsiteX137" fmla="*/ 0 w 1155"/>
                <a:gd name="connsiteY137" fmla="*/ 379 h 814"/>
                <a:gd name="connsiteX138" fmla="*/ 0 w 1155"/>
                <a:gd name="connsiteY138" fmla="*/ 383 h 814"/>
                <a:gd name="connsiteX139" fmla="*/ 1 w 1155"/>
                <a:gd name="connsiteY139" fmla="*/ 388 h 814"/>
                <a:gd name="connsiteX140" fmla="*/ 3 w 1155"/>
                <a:gd name="connsiteY140" fmla="*/ 392 h 814"/>
                <a:gd name="connsiteX141" fmla="*/ 6 w 1155"/>
                <a:gd name="connsiteY141" fmla="*/ 396 h 814"/>
                <a:gd name="connsiteX142" fmla="*/ 20 w 1155"/>
                <a:gd name="connsiteY142" fmla="*/ 413 h 814"/>
                <a:gd name="connsiteX143" fmla="*/ 36 w 1155"/>
                <a:gd name="connsiteY143" fmla="*/ 429 h 814"/>
                <a:gd name="connsiteX144" fmla="*/ 53 w 1155"/>
                <a:gd name="connsiteY144" fmla="*/ 447 h 814"/>
                <a:gd name="connsiteX145" fmla="*/ 73 w 1155"/>
                <a:gd name="connsiteY145" fmla="*/ 463 h 814"/>
                <a:gd name="connsiteX146" fmla="*/ 92 w 1155"/>
                <a:gd name="connsiteY146" fmla="*/ 478 h 814"/>
                <a:gd name="connsiteX147" fmla="*/ 115 w 1155"/>
                <a:gd name="connsiteY147" fmla="*/ 493 h 814"/>
                <a:gd name="connsiteX148" fmla="*/ 138 w 1155"/>
                <a:gd name="connsiteY148" fmla="*/ 508 h 814"/>
                <a:gd name="connsiteX149" fmla="*/ 162 w 1155"/>
                <a:gd name="connsiteY149" fmla="*/ 521 h 814"/>
                <a:gd name="connsiteX150" fmla="*/ 189 w 1155"/>
                <a:gd name="connsiteY150" fmla="*/ 535 h 814"/>
                <a:gd name="connsiteX151" fmla="*/ 216 w 1155"/>
                <a:gd name="connsiteY151" fmla="*/ 547 h 814"/>
                <a:gd name="connsiteX152" fmla="*/ 244 w 1155"/>
                <a:gd name="connsiteY152" fmla="*/ 558 h 814"/>
                <a:gd name="connsiteX153" fmla="*/ 274 w 1155"/>
                <a:gd name="connsiteY153" fmla="*/ 569 h 814"/>
                <a:gd name="connsiteX154" fmla="*/ 305 w 1155"/>
                <a:gd name="connsiteY154" fmla="*/ 579 h 814"/>
                <a:gd name="connsiteX155" fmla="*/ 337 w 1155"/>
                <a:gd name="connsiteY155" fmla="*/ 587 h 814"/>
                <a:gd name="connsiteX156" fmla="*/ 370 w 1155"/>
                <a:gd name="connsiteY156" fmla="*/ 594 h 814"/>
                <a:gd name="connsiteX157" fmla="*/ 404 w 1155"/>
                <a:gd name="connsiteY157" fmla="*/ 600 h 814"/>
                <a:gd name="connsiteX158" fmla="*/ 459 w 1155"/>
                <a:gd name="connsiteY158" fmla="*/ 605 h 814"/>
                <a:gd name="connsiteX159" fmla="*/ 476 w 1155"/>
                <a:gd name="connsiteY159" fmla="*/ 607 h 814"/>
                <a:gd name="connsiteX160" fmla="*/ 493 w 1155"/>
                <a:gd name="connsiteY160" fmla="*/ 608 h 814"/>
                <a:gd name="connsiteX161" fmla="*/ 509 w 1155"/>
                <a:gd name="connsiteY161" fmla="*/ 608 h 814"/>
                <a:gd name="connsiteX162" fmla="*/ 526 w 1155"/>
                <a:gd name="connsiteY162" fmla="*/ 608 h 814"/>
                <a:gd name="connsiteX163" fmla="*/ 543 w 1155"/>
                <a:gd name="connsiteY163" fmla="*/ 608 h 814"/>
                <a:gd name="connsiteX164" fmla="*/ 561 w 1155"/>
                <a:gd name="connsiteY164" fmla="*/ 608 h 814"/>
                <a:gd name="connsiteX165" fmla="*/ 578 w 1155"/>
                <a:gd name="connsiteY165" fmla="*/ 607 h 814"/>
                <a:gd name="connsiteX166" fmla="*/ 595 w 1155"/>
                <a:gd name="connsiteY166" fmla="*/ 605 h 814"/>
                <a:gd name="connsiteX167" fmla="*/ 596 w 1155"/>
                <a:gd name="connsiteY167" fmla="*/ 605 h 814"/>
                <a:gd name="connsiteX168" fmla="*/ 598 w 1155"/>
                <a:gd name="connsiteY168" fmla="*/ 605 h 814"/>
                <a:gd name="connsiteX169" fmla="*/ 599 w 1155"/>
                <a:gd name="connsiteY169" fmla="*/ 605 h 814"/>
                <a:gd name="connsiteX170" fmla="*/ 600 w 1155"/>
                <a:gd name="connsiteY170" fmla="*/ 605 h 814"/>
                <a:gd name="connsiteX171" fmla="*/ 601 w 1155"/>
                <a:gd name="connsiteY171" fmla="*/ 607 h 814"/>
                <a:gd name="connsiteX172" fmla="*/ 601 w 1155"/>
                <a:gd name="connsiteY172" fmla="*/ 607 h 814"/>
                <a:gd name="connsiteX173" fmla="*/ 601 w 1155"/>
                <a:gd name="connsiteY173" fmla="*/ 608 h 814"/>
                <a:gd name="connsiteX174" fmla="*/ 602 w 1155"/>
                <a:gd name="connsiteY174" fmla="*/ 609 h 814"/>
                <a:gd name="connsiteX0" fmla="*/ 598 w 1155"/>
                <a:gd name="connsiteY0" fmla="*/ 811 h 814"/>
                <a:gd name="connsiteX1" fmla="*/ 602 w 1155"/>
                <a:gd name="connsiteY1" fmla="*/ 813 h 814"/>
                <a:gd name="connsiteX2" fmla="*/ 608 w 1155"/>
                <a:gd name="connsiteY2" fmla="*/ 814 h 814"/>
                <a:gd name="connsiteX3" fmla="*/ 614 w 1155"/>
                <a:gd name="connsiteY3" fmla="*/ 813 h 814"/>
                <a:gd name="connsiteX4" fmla="*/ 614 w 1155"/>
                <a:gd name="connsiteY4" fmla="*/ 813 h 814"/>
                <a:gd name="connsiteX5" fmla="*/ 738 w 1155"/>
                <a:gd name="connsiteY5" fmla="*/ 776 h 814"/>
                <a:gd name="connsiteX6" fmla="*/ 775 w 1155"/>
                <a:gd name="connsiteY6" fmla="*/ 764 h 814"/>
                <a:gd name="connsiteX7" fmla="*/ 753 w 1155"/>
                <a:gd name="connsiteY7" fmla="*/ 733 h 814"/>
                <a:gd name="connsiteX8" fmla="*/ 661 w 1155"/>
                <a:gd name="connsiteY8" fmla="*/ 597 h 814"/>
                <a:gd name="connsiteX9" fmla="*/ 680 w 1155"/>
                <a:gd name="connsiteY9" fmla="*/ 594 h 814"/>
                <a:gd name="connsiteX10" fmla="*/ 699 w 1155"/>
                <a:gd name="connsiteY10" fmla="*/ 590 h 814"/>
                <a:gd name="connsiteX11" fmla="*/ 717 w 1155"/>
                <a:gd name="connsiteY11" fmla="*/ 586 h 814"/>
                <a:gd name="connsiteX12" fmla="*/ 736 w 1155"/>
                <a:gd name="connsiteY12" fmla="*/ 581 h 814"/>
                <a:gd name="connsiteX13" fmla="*/ 754 w 1155"/>
                <a:gd name="connsiteY13" fmla="*/ 577 h 814"/>
                <a:gd name="connsiteX14" fmla="*/ 771 w 1155"/>
                <a:gd name="connsiteY14" fmla="*/ 571 h 814"/>
                <a:gd name="connsiteX15" fmla="*/ 789 w 1155"/>
                <a:gd name="connsiteY15" fmla="*/ 565 h 814"/>
                <a:gd name="connsiteX16" fmla="*/ 806 w 1155"/>
                <a:gd name="connsiteY16" fmla="*/ 558 h 814"/>
                <a:gd name="connsiteX17" fmla="*/ 822 w 1155"/>
                <a:gd name="connsiteY17" fmla="*/ 552 h 814"/>
                <a:gd name="connsiteX18" fmla="*/ 838 w 1155"/>
                <a:gd name="connsiteY18" fmla="*/ 546 h 814"/>
                <a:gd name="connsiteX19" fmla="*/ 854 w 1155"/>
                <a:gd name="connsiteY19" fmla="*/ 537 h 814"/>
                <a:gd name="connsiteX20" fmla="*/ 869 w 1155"/>
                <a:gd name="connsiteY20" fmla="*/ 529 h 814"/>
                <a:gd name="connsiteX21" fmla="*/ 883 w 1155"/>
                <a:gd name="connsiteY21" fmla="*/ 523 h 814"/>
                <a:gd name="connsiteX22" fmla="*/ 897 w 1155"/>
                <a:gd name="connsiteY22" fmla="*/ 513 h 814"/>
                <a:gd name="connsiteX23" fmla="*/ 911 w 1155"/>
                <a:gd name="connsiteY23" fmla="*/ 505 h 814"/>
                <a:gd name="connsiteX24" fmla="*/ 923 w 1155"/>
                <a:gd name="connsiteY24" fmla="*/ 496 h 814"/>
                <a:gd name="connsiteX25" fmla="*/ 929 w 1155"/>
                <a:gd name="connsiteY25" fmla="*/ 504 h 814"/>
                <a:gd name="connsiteX26" fmla="*/ 936 w 1155"/>
                <a:gd name="connsiteY26" fmla="*/ 513 h 814"/>
                <a:gd name="connsiteX27" fmla="*/ 944 w 1155"/>
                <a:gd name="connsiteY27" fmla="*/ 523 h 814"/>
                <a:gd name="connsiteX28" fmla="*/ 953 w 1155"/>
                <a:gd name="connsiteY28" fmla="*/ 532 h 814"/>
                <a:gd name="connsiteX29" fmla="*/ 964 w 1155"/>
                <a:gd name="connsiteY29" fmla="*/ 542 h 814"/>
                <a:gd name="connsiteX30" fmla="*/ 974 w 1155"/>
                <a:gd name="connsiteY30" fmla="*/ 551 h 814"/>
                <a:gd name="connsiteX31" fmla="*/ 986 w 1155"/>
                <a:gd name="connsiteY31" fmla="*/ 562 h 814"/>
                <a:gd name="connsiteX32" fmla="*/ 998 w 1155"/>
                <a:gd name="connsiteY32" fmla="*/ 571 h 814"/>
                <a:gd name="connsiteX33" fmla="*/ 1012 w 1155"/>
                <a:gd name="connsiteY33" fmla="*/ 580 h 814"/>
                <a:gd name="connsiteX34" fmla="*/ 1026 w 1155"/>
                <a:gd name="connsiteY34" fmla="*/ 588 h 814"/>
                <a:gd name="connsiteX35" fmla="*/ 1041 w 1155"/>
                <a:gd name="connsiteY35" fmla="*/ 596 h 814"/>
                <a:gd name="connsiteX36" fmla="*/ 1056 w 1155"/>
                <a:gd name="connsiteY36" fmla="*/ 603 h 814"/>
                <a:gd name="connsiteX37" fmla="*/ 1073 w 1155"/>
                <a:gd name="connsiteY37" fmla="*/ 608 h 814"/>
                <a:gd name="connsiteX38" fmla="*/ 1090 w 1155"/>
                <a:gd name="connsiteY38" fmla="*/ 612 h 814"/>
                <a:gd name="connsiteX39" fmla="*/ 1108 w 1155"/>
                <a:gd name="connsiteY39" fmla="*/ 615 h 814"/>
                <a:gd name="connsiteX40" fmla="*/ 1126 w 1155"/>
                <a:gd name="connsiteY40" fmla="*/ 616 h 814"/>
                <a:gd name="connsiteX41" fmla="*/ 1133 w 1155"/>
                <a:gd name="connsiteY41" fmla="*/ 615 h 814"/>
                <a:gd name="connsiteX42" fmla="*/ 1139 w 1155"/>
                <a:gd name="connsiteY42" fmla="*/ 612 h 814"/>
                <a:gd name="connsiteX43" fmla="*/ 1144 w 1155"/>
                <a:gd name="connsiteY43" fmla="*/ 609 h 814"/>
                <a:gd name="connsiteX44" fmla="*/ 1149 w 1155"/>
                <a:gd name="connsiteY44" fmla="*/ 604 h 814"/>
                <a:gd name="connsiteX45" fmla="*/ 1153 w 1155"/>
                <a:gd name="connsiteY45" fmla="*/ 598 h 814"/>
                <a:gd name="connsiteX46" fmla="*/ 1155 w 1155"/>
                <a:gd name="connsiteY46" fmla="*/ 592 h 814"/>
                <a:gd name="connsiteX47" fmla="*/ 1155 w 1155"/>
                <a:gd name="connsiteY47" fmla="*/ 585 h 814"/>
                <a:gd name="connsiteX48" fmla="*/ 1154 w 1155"/>
                <a:gd name="connsiteY48" fmla="*/ 578 h 814"/>
                <a:gd name="connsiteX49" fmla="*/ 1086 w 1155"/>
                <a:gd name="connsiteY49" fmla="*/ 376 h 814"/>
                <a:gd name="connsiteX50" fmla="*/ 1154 w 1155"/>
                <a:gd name="connsiteY50" fmla="*/ 166 h 814"/>
                <a:gd name="connsiteX51" fmla="*/ 1155 w 1155"/>
                <a:gd name="connsiteY51" fmla="*/ 159 h 814"/>
                <a:gd name="connsiteX52" fmla="*/ 1155 w 1155"/>
                <a:gd name="connsiteY52" fmla="*/ 152 h 814"/>
                <a:gd name="connsiteX53" fmla="*/ 1153 w 1155"/>
                <a:gd name="connsiteY53" fmla="*/ 146 h 814"/>
                <a:gd name="connsiteX54" fmla="*/ 1149 w 1155"/>
                <a:gd name="connsiteY54" fmla="*/ 140 h 814"/>
                <a:gd name="connsiteX55" fmla="*/ 1144 w 1155"/>
                <a:gd name="connsiteY55" fmla="*/ 135 h 814"/>
                <a:gd name="connsiteX56" fmla="*/ 1139 w 1155"/>
                <a:gd name="connsiteY56" fmla="*/ 131 h 814"/>
                <a:gd name="connsiteX57" fmla="*/ 1133 w 1155"/>
                <a:gd name="connsiteY57" fmla="*/ 129 h 814"/>
                <a:gd name="connsiteX58" fmla="*/ 1126 w 1155"/>
                <a:gd name="connsiteY58" fmla="*/ 128 h 814"/>
                <a:gd name="connsiteX59" fmla="*/ 1109 w 1155"/>
                <a:gd name="connsiteY59" fmla="*/ 129 h 814"/>
                <a:gd name="connsiteX60" fmla="*/ 1092 w 1155"/>
                <a:gd name="connsiteY60" fmla="*/ 131 h 814"/>
                <a:gd name="connsiteX61" fmla="*/ 1074 w 1155"/>
                <a:gd name="connsiteY61" fmla="*/ 135 h 814"/>
                <a:gd name="connsiteX62" fmla="*/ 1058 w 1155"/>
                <a:gd name="connsiteY62" fmla="*/ 140 h 814"/>
                <a:gd name="connsiteX63" fmla="*/ 1043 w 1155"/>
                <a:gd name="connsiteY63" fmla="*/ 146 h 814"/>
                <a:gd name="connsiteX64" fmla="*/ 1029 w 1155"/>
                <a:gd name="connsiteY64" fmla="*/ 153 h 814"/>
                <a:gd name="connsiteX65" fmla="*/ 1016 w 1155"/>
                <a:gd name="connsiteY65" fmla="*/ 161 h 814"/>
                <a:gd name="connsiteX66" fmla="*/ 1003 w 1155"/>
                <a:gd name="connsiteY66" fmla="*/ 169 h 814"/>
                <a:gd name="connsiteX67" fmla="*/ 990 w 1155"/>
                <a:gd name="connsiteY67" fmla="*/ 178 h 814"/>
                <a:gd name="connsiteX68" fmla="*/ 979 w 1155"/>
                <a:gd name="connsiteY68" fmla="*/ 189 h 814"/>
                <a:gd name="connsiteX69" fmla="*/ 968 w 1155"/>
                <a:gd name="connsiteY69" fmla="*/ 198 h 814"/>
                <a:gd name="connsiteX70" fmla="*/ 958 w 1155"/>
                <a:gd name="connsiteY70" fmla="*/ 207 h 814"/>
                <a:gd name="connsiteX71" fmla="*/ 950 w 1155"/>
                <a:gd name="connsiteY71" fmla="*/ 216 h 814"/>
                <a:gd name="connsiteX72" fmla="*/ 942 w 1155"/>
                <a:gd name="connsiteY72" fmla="*/ 226 h 814"/>
                <a:gd name="connsiteX73" fmla="*/ 934 w 1155"/>
                <a:gd name="connsiteY73" fmla="*/ 235 h 814"/>
                <a:gd name="connsiteX74" fmla="*/ 928 w 1155"/>
                <a:gd name="connsiteY74" fmla="*/ 243 h 814"/>
                <a:gd name="connsiteX75" fmla="*/ 918 w 1155"/>
                <a:gd name="connsiteY75" fmla="*/ 235 h 814"/>
                <a:gd name="connsiteX76" fmla="*/ 906 w 1155"/>
                <a:gd name="connsiteY76" fmla="*/ 227 h 814"/>
                <a:gd name="connsiteX77" fmla="*/ 895 w 1155"/>
                <a:gd name="connsiteY77" fmla="*/ 220 h 814"/>
                <a:gd name="connsiteX78" fmla="*/ 882 w 1155"/>
                <a:gd name="connsiteY78" fmla="*/ 213 h 814"/>
                <a:gd name="connsiteX79" fmla="*/ 869 w 1155"/>
                <a:gd name="connsiteY79" fmla="*/ 206 h 814"/>
                <a:gd name="connsiteX80" fmla="*/ 857 w 1155"/>
                <a:gd name="connsiteY80" fmla="*/ 199 h 814"/>
                <a:gd name="connsiteX81" fmla="*/ 843 w 1155"/>
                <a:gd name="connsiteY81" fmla="*/ 192 h 814"/>
                <a:gd name="connsiteX82" fmla="*/ 829 w 1155"/>
                <a:gd name="connsiteY82" fmla="*/ 186 h 814"/>
                <a:gd name="connsiteX83" fmla="*/ 815 w 1155"/>
                <a:gd name="connsiteY83" fmla="*/ 180 h 814"/>
                <a:gd name="connsiteX84" fmla="*/ 801 w 1155"/>
                <a:gd name="connsiteY84" fmla="*/ 175 h 814"/>
                <a:gd name="connsiteX85" fmla="*/ 786 w 1155"/>
                <a:gd name="connsiteY85" fmla="*/ 169 h 814"/>
                <a:gd name="connsiteX86" fmla="*/ 771 w 1155"/>
                <a:gd name="connsiteY86" fmla="*/ 165 h 814"/>
                <a:gd name="connsiteX87" fmla="*/ 756 w 1155"/>
                <a:gd name="connsiteY87" fmla="*/ 159 h 814"/>
                <a:gd name="connsiteX88" fmla="*/ 741 w 1155"/>
                <a:gd name="connsiteY88" fmla="*/ 155 h 814"/>
                <a:gd name="connsiteX89" fmla="*/ 725 w 1155"/>
                <a:gd name="connsiteY89" fmla="*/ 151 h 814"/>
                <a:gd name="connsiteX90" fmla="*/ 710 w 1155"/>
                <a:gd name="connsiteY90" fmla="*/ 147 h 814"/>
                <a:gd name="connsiteX91" fmla="*/ 720 w 1155"/>
                <a:gd name="connsiteY91" fmla="*/ 31 h 814"/>
                <a:gd name="connsiteX92" fmla="*/ 720 w 1155"/>
                <a:gd name="connsiteY92" fmla="*/ 25 h 814"/>
                <a:gd name="connsiteX93" fmla="*/ 718 w 1155"/>
                <a:gd name="connsiteY93" fmla="*/ 20 h 814"/>
                <a:gd name="connsiteX94" fmla="*/ 716 w 1155"/>
                <a:gd name="connsiteY94" fmla="*/ 14 h 814"/>
                <a:gd name="connsiteX95" fmla="*/ 713 w 1155"/>
                <a:gd name="connsiteY95" fmla="*/ 9 h 814"/>
                <a:gd name="connsiteX96" fmla="*/ 708 w 1155"/>
                <a:gd name="connsiteY96" fmla="*/ 6 h 814"/>
                <a:gd name="connsiteX97" fmla="*/ 702 w 1155"/>
                <a:gd name="connsiteY97" fmla="*/ 2 h 814"/>
                <a:gd name="connsiteX98" fmla="*/ 697 w 1155"/>
                <a:gd name="connsiteY98" fmla="*/ 1 h 814"/>
                <a:gd name="connsiteX99" fmla="*/ 690 w 1155"/>
                <a:gd name="connsiteY99" fmla="*/ 0 h 814"/>
                <a:gd name="connsiteX100" fmla="*/ 667 w 1155"/>
                <a:gd name="connsiteY100" fmla="*/ 2 h 814"/>
                <a:gd name="connsiteX101" fmla="*/ 644 w 1155"/>
                <a:gd name="connsiteY101" fmla="*/ 6 h 814"/>
                <a:gd name="connsiteX102" fmla="*/ 623 w 1155"/>
                <a:gd name="connsiteY102" fmla="*/ 13 h 814"/>
                <a:gd name="connsiteX103" fmla="*/ 602 w 1155"/>
                <a:gd name="connsiteY103" fmla="*/ 20 h 814"/>
                <a:gd name="connsiteX104" fmla="*/ 583 w 1155"/>
                <a:gd name="connsiteY104" fmla="*/ 28 h 814"/>
                <a:gd name="connsiteX105" fmla="*/ 565 w 1155"/>
                <a:gd name="connsiteY105" fmla="*/ 38 h 814"/>
                <a:gd name="connsiteX106" fmla="*/ 548 w 1155"/>
                <a:gd name="connsiteY106" fmla="*/ 48 h 814"/>
                <a:gd name="connsiteX107" fmla="*/ 532 w 1155"/>
                <a:gd name="connsiteY107" fmla="*/ 60 h 814"/>
                <a:gd name="connsiteX108" fmla="*/ 517 w 1155"/>
                <a:gd name="connsiteY108" fmla="*/ 71 h 814"/>
                <a:gd name="connsiteX109" fmla="*/ 504 w 1155"/>
                <a:gd name="connsiteY109" fmla="*/ 83 h 814"/>
                <a:gd name="connsiteX110" fmla="*/ 492 w 1155"/>
                <a:gd name="connsiteY110" fmla="*/ 93 h 814"/>
                <a:gd name="connsiteX111" fmla="*/ 481 w 1155"/>
                <a:gd name="connsiteY111" fmla="*/ 105 h 814"/>
                <a:gd name="connsiteX112" fmla="*/ 472 w 1155"/>
                <a:gd name="connsiteY112" fmla="*/ 115 h 814"/>
                <a:gd name="connsiteX113" fmla="*/ 464 w 1155"/>
                <a:gd name="connsiteY113" fmla="*/ 124 h 814"/>
                <a:gd name="connsiteX114" fmla="*/ 457 w 1155"/>
                <a:gd name="connsiteY114" fmla="*/ 134 h 814"/>
                <a:gd name="connsiteX115" fmla="*/ 451 w 1155"/>
                <a:gd name="connsiteY115" fmla="*/ 140 h 814"/>
                <a:gd name="connsiteX116" fmla="*/ 415 w 1155"/>
                <a:gd name="connsiteY116" fmla="*/ 145 h 814"/>
                <a:gd name="connsiteX117" fmla="*/ 379 w 1155"/>
                <a:gd name="connsiteY117" fmla="*/ 152 h 814"/>
                <a:gd name="connsiteX118" fmla="*/ 344 w 1155"/>
                <a:gd name="connsiteY118" fmla="*/ 160 h 814"/>
                <a:gd name="connsiteX119" fmla="*/ 311 w 1155"/>
                <a:gd name="connsiteY119" fmla="*/ 168 h 814"/>
                <a:gd name="connsiteX120" fmla="*/ 277 w 1155"/>
                <a:gd name="connsiteY120" fmla="*/ 177 h 814"/>
                <a:gd name="connsiteX121" fmla="*/ 245 w 1155"/>
                <a:gd name="connsiteY121" fmla="*/ 189 h 814"/>
                <a:gd name="connsiteX122" fmla="*/ 215 w 1155"/>
                <a:gd name="connsiteY122" fmla="*/ 200 h 814"/>
                <a:gd name="connsiteX123" fmla="*/ 185 w 1155"/>
                <a:gd name="connsiteY123" fmla="*/ 213 h 814"/>
                <a:gd name="connsiteX124" fmla="*/ 158 w 1155"/>
                <a:gd name="connsiteY124" fmla="*/ 227 h 814"/>
                <a:gd name="connsiteX125" fmla="*/ 131 w 1155"/>
                <a:gd name="connsiteY125" fmla="*/ 242 h 814"/>
                <a:gd name="connsiteX126" fmla="*/ 106 w 1155"/>
                <a:gd name="connsiteY126" fmla="*/ 257 h 814"/>
                <a:gd name="connsiteX127" fmla="*/ 83 w 1155"/>
                <a:gd name="connsiteY127" fmla="*/ 273 h 814"/>
                <a:gd name="connsiteX128" fmla="*/ 61 w 1155"/>
                <a:gd name="connsiteY128" fmla="*/ 290 h 814"/>
                <a:gd name="connsiteX129" fmla="*/ 40 w 1155"/>
                <a:gd name="connsiteY129" fmla="*/ 307 h 814"/>
                <a:gd name="connsiteX130" fmla="*/ 22 w 1155"/>
                <a:gd name="connsiteY130" fmla="*/ 326 h 814"/>
                <a:gd name="connsiteX131" fmla="*/ 6 w 1155"/>
                <a:gd name="connsiteY131" fmla="*/ 345 h 814"/>
                <a:gd name="connsiteX132" fmla="*/ 3 w 1155"/>
                <a:gd name="connsiteY132" fmla="*/ 350 h 814"/>
                <a:gd name="connsiteX133" fmla="*/ 1 w 1155"/>
                <a:gd name="connsiteY133" fmla="*/ 354 h 814"/>
                <a:gd name="connsiteX134" fmla="*/ 0 w 1155"/>
                <a:gd name="connsiteY134" fmla="*/ 359 h 814"/>
                <a:gd name="connsiteX135" fmla="*/ 0 w 1155"/>
                <a:gd name="connsiteY135" fmla="*/ 364 h 814"/>
                <a:gd name="connsiteX136" fmla="*/ 0 w 1155"/>
                <a:gd name="connsiteY136" fmla="*/ 379 h 814"/>
                <a:gd name="connsiteX137" fmla="*/ 0 w 1155"/>
                <a:gd name="connsiteY137" fmla="*/ 383 h 814"/>
                <a:gd name="connsiteX138" fmla="*/ 1 w 1155"/>
                <a:gd name="connsiteY138" fmla="*/ 388 h 814"/>
                <a:gd name="connsiteX139" fmla="*/ 3 w 1155"/>
                <a:gd name="connsiteY139" fmla="*/ 392 h 814"/>
                <a:gd name="connsiteX140" fmla="*/ 6 w 1155"/>
                <a:gd name="connsiteY140" fmla="*/ 396 h 814"/>
                <a:gd name="connsiteX141" fmla="*/ 20 w 1155"/>
                <a:gd name="connsiteY141" fmla="*/ 413 h 814"/>
                <a:gd name="connsiteX142" fmla="*/ 36 w 1155"/>
                <a:gd name="connsiteY142" fmla="*/ 429 h 814"/>
                <a:gd name="connsiteX143" fmla="*/ 53 w 1155"/>
                <a:gd name="connsiteY143" fmla="*/ 447 h 814"/>
                <a:gd name="connsiteX144" fmla="*/ 73 w 1155"/>
                <a:gd name="connsiteY144" fmla="*/ 463 h 814"/>
                <a:gd name="connsiteX145" fmla="*/ 92 w 1155"/>
                <a:gd name="connsiteY145" fmla="*/ 478 h 814"/>
                <a:gd name="connsiteX146" fmla="*/ 115 w 1155"/>
                <a:gd name="connsiteY146" fmla="*/ 493 h 814"/>
                <a:gd name="connsiteX147" fmla="*/ 138 w 1155"/>
                <a:gd name="connsiteY147" fmla="*/ 508 h 814"/>
                <a:gd name="connsiteX148" fmla="*/ 162 w 1155"/>
                <a:gd name="connsiteY148" fmla="*/ 521 h 814"/>
                <a:gd name="connsiteX149" fmla="*/ 189 w 1155"/>
                <a:gd name="connsiteY149" fmla="*/ 535 h 814"/>
                <a:gd name="connsiteX150" fmla="*/ 216 w 1155"/>
                <a:gd name="connsiteY150" fmla="*/ 547 h 814"/>
                <a:gd name="connsiteX151" fmla="*/ 244 w 1155"/>
                <a:gd name="connsiteY151" fmla="*/ 558 h 814"/>
                <a:gd name="connsiteX152" fmla="*/ 274 w 1155"/>
                <a:gd name="connsiteY152" fmla="*/ 569 h 814"/>
                <a:gd name="connsiteX153" fmla="*/ 305 w 1155"/>
                <a:gd name="connsiteY153" fmla="*/ 579 h 814"/>
                <a:gd name="connsiteX154" fmla="*/ 337 w 1155"/>
                <a:gd name="connsiteY154" fmla="*/ 587 h 814"/>
                <a:gd name="connsiteX155" fmla="*/ 370 w 1155"/>
                <a:gd name="connsiteY155" fmla="*/ 594 h 814"/>
                <a:gd name="connsiteX156" fmla="*/ 404 w 1155"/>
                <a:gd name="connsiteY156" fmla="*/ 600 h 814"/>
                <a:gd name="connsiteX157" fmla="*/ 459 w 1155"/>
                <a:gd name="connsiteY157" fmla="*/ 605 h 814"/>
                <a:gd name="connsiteX158" fmla="*/ 476 w 1155"/>
                <a:gd name="connsiteY158" fmla="*/ 607 h 814"/>
                <a:gd name="connsiteX159" fmla="*/ 493 w 1155"/>
                <a:gd name="connsiteY159" fmla="*/ 608 h 814"/>
                <a:gd name="connsiteX160" fmla="*/ 509 w 1155"/>
                <a:gd name="connsiteY160" fmla="*/ 608 h 814"/>
                <a:gd name="connsiteX161" fmla="*/ 526 w 1155"/>
                <a:gd name="connsiteY161" fmla="*/ 608 h 814"/>
                <a:gd name="connsiteX162" fmla="*/ 543 w 1155"/>
                <a:gd name="connsiteY162" fmla="*/ 608 h 814"/>
                <a:gd name="connsiteX163" fmla="*/ 561 w 1155"/>
                <a:gd name="connsiteY163" fmla="*/ 608 h 814"/>
                <a:gd name="connsiteX164" fmla="*/ 578 w 1155"/>
                <a:gd name="connsiteY164" fmla="*/ 607 h 814"/>
                <a:gd name="connsiteX165" fmla="*/ 595 w 1155"/>
                <a:gd name="connsiteY165" fmla="*/ 605 h 814"/>
                <a:gd name="connsiteX166" fmla="*/ 596 w 1155"/>
                <a:gd name="connsiteY166" fmla="*/ 605 h 814"/>
                <a:gd name="connsiteX167" fmla="*/ 598 w 1155"/>
                <a:gd name="connsiteY167" fmla="*/ 605 h 814"/>
                <a:gd name="connsiteX168" fmla="*/ 599 w 1155"/>
                <a:gd name="connsiteY168" fmla="*/ 605 h 814"/>
                <a:gd name="connsiteX169" fmla="*/ 600 w 1155"/>
                <a:gd name="connsiteY169" fmla="*/ 605 h 814"/>
                <a:gd name="connsiteX170" fmla="*/ 601 w 1155"/>
                <a:gd name="connsiteY170" fmla="*/ 607 h 814"/>
                <a:gd name="connsiteX171" fmla="*/ 601 w 1155"/>
                <a:gd name="connsiteY171" fmla="*/ 607 h 814"/>
                <a:gd name="connsiteX172" fmla="*/ 601 w 1155"/>
                <a:gd name="connsiteY172" fmla="*/ 608 h 814"/>
                <a:gd name="connsiteX173" fmla="*/ 602 w 1155"/>
                <a:gd name="connsiteY173" fmla="*/ 609 h 814"/>
                <a:gd name="connsiteX0" fmla="*/ 602 w 1155"/>
                <a:gd name="connsiteY0" fmla="*/ 813 h 814"/>
                <a:gd name="connsiteX1" fmla="*/ 608 w 1155"/>
                <a:gd name="connsiteY1" fmla="*/ 814 h 814"/>
                <a:gd name="connsiteX2" fmla="*/ 614 w 1155"/>
                <a:gd name="connsiteY2" fmla="*/ 813 h 814"/>
                <a:gd name="connsiteX3" fmla="*/ 614 w 1155"/>
                <a:gd name="connsiteY3" fmla="*/ 813 h 814"/>
                <a:gd name="connsiteX4" fmla="*/ 738 w 1155"/>
                <a:gd name="connsiteY4" fmla="*/ 776 h 814"/>
                <a:gd name="connsiteX5" fmla="*/ 775 w 1155"/>
                <a:gd name="connsiteY5" fmla="*/ 764 h 814"/>
                <a:gd name="connsiteX6" fmla="*/ 753 w 1155"/>
                <a:gd name="connsiteY6" fmla="*/ 733 h 814"/>
                <a:gd name="connsiteX7" fmla="*/ 661 w 1155"/>
                <a:gd name="connsiteY7" fmla="*/ 597 h 814"/>
                <a:gd name="connsiteX8" fmla="*/ 680 w 1155"/>
                <a:gd name="connsiteY8" fmla="*/ 594 h 814"/>
                <a:gd name="connsiteX9" fmla="*/ 699 w 1155"/>
                <a:gd name="connsiteY9" fmla="*/ 590 h 814"/>
                <a:gd name="connsiteX10" fmla="*/ 717 w 1155"/>
                <a:gd name="connsiteY10" fmla="*/ 586 h 814"/>
                <a:gd name="connsiteX11" fmla="*/ 736 w 1155"/>
                <a:gd name="connsiteY11" fmla="*/ 581 h 814"/>
                <a:gd name="connsiteX12" fmla="*/ 754 w 1155"/>
                <a:gd name="connsiteY12" fmla="*/ 577 h 814"/>
                <a:gd name="connsiteX13" fmla="*/ 771 w 1155"/>
                <a:gd name="connsiteY13" fmla="*/ 571 h 814"/>
                <a:gd name="connsiteX14" fmla="*/ 789 w 1155"/>
                <a:gd name="connsiteY14" fmla="*/ 565 h 814"/>
                <a:gd name="connsiteX15" fmla="*/ 806 w 1155"/>
                <a:gd name="connsiteY15" fmla="*/ 558 h 814"/>
                <a:gd name="connsiteX16" fmla="*/ 822 w 1155"/>
                <a:gd name="connsiteY16" fmla="*/ 552 h 814"/>
                <a:gd name="connsiteX17" fmla="*/ 838 w 1155"/>
                <a:gd name="connsiteY17" fmla="*/ 546 h 814"/>
                <a:gd name="connsiteX18" fmla="*/ 854 w 1155"/>
                <a:gd name="connsiteY18" fmla="*/ 537 h 814"/>
                <a:gd name="connsiteX19" fmla="*/ 869 w 1155"/>
                <a:gd name="connsiteY19" fmla="*/ 529 h 814"/>
                <a:gd name="connsiteX20" fmla="*/ 883 w 1155"/>
                <a:gd name="connsiteY20" fmla="*/ 523 h 814"/>
                <a:gd name="connsiteX21" fmla="*/ 897 w 1155"/>
                <a:gd name="connsiteY21" fmla="*/ 513 h 814"/>
                <a:gd name="connsiteX22" fmla="*/ 911 w 1155"/>
                <a:gd name="connsiteY22" fmla="*/ 505 h 814"/>
                <a:gd name="connsiteX23" fmla="*/ 923 w 1155"/>
                <a:gd name="connsiteY23" fmla="*/ 496 h 814"/>
                <a:gd name="connsiteX24" fmla="*/ 929 w 1155"/>
                <a:gd name="connsiteY24" fmla="*/ 504 h 814"/>
                <a:gd name="connsiteX25" fmla="*/ 936 w 1155"/>
                <a:gd name="connsiteY25" fmla="*/ 513 h 814"/>
                <a:gd name="connsiteX26" fmla="*/ 944 w 1155"/>
                <a:gd name="connsiteY26" fmla="*/ 523 h 814"/>
                <a:gd name="connsiteX27" fmla="*/ 953 w 1155"/>
                <a:gd name="connsiteY27" fmla="*/ 532 h 814"/>
                <a:gd name="connsiteX28" fmla="*/ 964 w 1155"/>
                <a:gd name="connsiteY28" fmla="*/ 542 h 814"/>
                <a:gd name="connsiteX29" fmla="*/ 974 w 1155"/>
                <a:gd name="connsiteY29" fmla="*/ 551 h 814"/>
                <a:gd name="connsiteX30" fmla="*/ 986 w 1155"/>
                <a:gd name="connsiteY30" fmla="*/ 562 h 814"/>
                <a:gd name="connsiteX31" fmla="*/ 998 w 1155"/>
                <a:gd name="connsiteY31" fmla="*/ 571 h 814"/>
                <a:gd name="connsiteX32" fmla="*/ 1012 w 1155"/>
                <a:gd name="connsiteY32" fmla="*/ 580 h 814"/>
                <a:gd name="connsiteX33" fmla="*/ 1026 w 1155"/>
                <a:gd name="connsiteY33" fmla="*/ 588 h 814"/>
                <a:gd name="connsiteX34" fmla="*/ 1041 w 1155"/>
                <a:gd name="connsiteY34" fmla="*/ 596 h 814"/>
                <a:gd name="connsiteX35" fmla="*/ 1056 w 1155"/>
                <a:gd name="connsiteY35" fmla="*/ 603 h 814"/>
                <a:gd name="connsiteX36" fmla="*/ 1073 w 1155"/>
                <a:gd name="connsiteY36" fmla="*/ 608 h 814"/>
                <a:gd name="connsiteX37" fmla="*/ 1090 w 1155"/>
                <a:gd name="connsiteY37" fmla="*/ 612 h 814"/>
                <a:gd name="connsiteX38" fmla="*/ 1108 w 1155"/>
                <a:gd name="connsiteY38" fmla="*/ 615 h 814"/>
                <a:gd name="connsiteX39" fmla="*/ 1126 w 1155"/>
                <a:gd name="connsiteY39" fmla="*/ 616 h 814"/>
                <a:gd name="connsiteX40" fmla="*/ 1133 w 1155"/>
                <a:gd name="connsiteY40" fmla="*/ 615 h 814"/>
                <a:gd name="connsiteX41" fmla="*/ 1139 w 1155"/>
                <a:gd name="connsiteY41" fmla="*/ 612 h 814"/>
                <a:gd name="connsiteX42" fmla="*/ 1144 w 1155"/>
                <a:gd name="connsiteY42" fmla="*/ 609 h 814"/>
                <a:gd name="connsiteX43" fmla="*/ 1149 w 1155"/>
                <a:gd name="connsiteY43" fmla="*/ 604 h 814"/>
                <a:gd name="connsiteX44" fmla="*/ 1153 w 1155"/>
                <a:gd name="connsiteY44" fmla="*/ 598 h 814"/>
                <a:gd name="connsiteX45" fmla="*/ 1155 w 1155"/>
                <a:gd name="connsiteY45" fmla="*/ 592 h 814"/>
                <a:gd name="connsiteX46" fmla="*/ 1155 w 1155"/>
                <a:gd name="connsiteY46" fmla="*/ 585 h 814"/>
                <a:gd name="connsiteX47" fmla="*/ 1154 w 1155"/>
                <a:gd name="connsiteY47" fmla="*/ 578 h 814"/>
                <a:gd name="connsiteX48" fmla="*/ 1086 w 1155"/>
                <a:gd name="connsiteY48" fmla="*/ 376 h 814"/>
                <a:gd name="connsiteX49" fmla="*/ 1154 w 1155"/>
                <a:gd name="connsiteY49" fmla="*/ 166 h 814"/>
                <a:gd name="connsiteX50" fmla="*/ 1155 w 1155"/>
                <a:gd name="connsiteY50" fmla="*/ 159 h 814"/>
                <a:gd name="connsiteX51" fmla="*/ 1155 w 1155"/>
                <a:gd name="connsiteY51" fmla="*/ 152 h 814"/>
                <a:gd name="connsiteX52" fmla="*/ 1153 w 1155"/>
                <a:gd name="connsiteY52" fmla="*/ 146 h 814"/>
                <a:gd name="connsiteX53" fmla="*/ 1149 w 1155"/>
                <a:gd name="connsiteY53" fmla="*/ 140 h 814"/>
                <a:gd name="connsiteX54" fmla="*/ 1144 w 1155"/>
                <a:gd name="connsiteY54" fmla="*/ 135 h 814"/>
                <a:gd name="connsiteX55" fmla="*/ 1139 w 1155"/>
                <a:gd name="connsiteY55" fmla="*/ 131 h 814"/>
                <a:gd name="connsiteX56" fmla="*/ 1133 w 1155"/>
                <a:gd name="connsiteY56" fmla="*/ 129 h 814"/>
                <a:gd name="connsiteX57" fmla="*/ 1126 w 1155"/>
                <a:gd name="connsiteY57" fmla="*/ 128 h 814"/>
                <a:gd name="connsiteX58" fmla="*/ 1109 w 1155"/>
                <a:gd name="connsiteY58" fmla="*/ 129 h 814"/>
                <a:gd name="connsiteX59" fmla="*/ 1092 w 1155"/>
                <a:gd name="connsiteY59" fmla="*/ 131 h 814"/>
                <a:gd name="connsiteX60" fmla="*/ 1074 w 1155"/>
                <a:gd name="connsiteY60" fmla="*/ 135 h 814"/>
                <a:gd name="connsiteX61" fmla="*/ 1058 w 1155"/>
                <a:gd name="connsiteY61" fmla="*/ 140 h 814"/>
                <a:gd name="connsiteX62" fmla="*/ 1043 w 1155"/>
                <a:gd name="connsiteY62" fmla="*/ 146 h 814"/>
                <a:gd name="connsiteX63" fmla="*/ 1029 w 1155"/>
                <a:gd name="connsiteY63" fmla="*/ 153 h 814"/>
                <a:gd name="connsiteX64" fmla="*/ 1016 w 1155"/>
                <a:gd name="connsiteY64" fmla="*/ 161 h 814"/>
                <a:gd name="connsiteX65" fmla="*/ 1003 w 1155"/>
                <a:gd name="connsiteY65" fmla="*/ 169 h 814"/>
                <a:gd name="connsiteX66" fmla="*/ 990 w 1155"/>
                <a:gd name="connsiteY66" fmla="*/ 178 h 814"/>
                <a:gd name="connsiteX67" fmla="*/ 979 w 1155"/>
                <a:gd name="connsiteY67" fmla="*/ 189 h 814"/>
                <a:gd name="connsiteX68" fmla="*/ 968 w 1155"/>
                <a:gd name="connsiteY68" fmla="*/ 198 h 814"/>
                <a:gd name="connsiteX69" fmla="*/ 958 w 1155"/>
                <a:gd name="connsiteY69" fmla="*/ 207 h 814"/>
                <a:gd name="connsiteX70" fmla="*/ 950 w 1155"/>
                <a:gd name="connsiteY70" fmla="*/ 216 h 814"/>
                <a:gd name="connsiteX71" fmla="*/ 942 w 1155"/>
                <a:gd name="connsiteY71" fmla="*/ 226 h 814"/>
                <a:gd name="connsiteX72" fmla="*/ 934 w 1155"/>
                <a:gd name="connsiteY72" fmla="*/ 235 h 814"/>
                <a:gd name="connsiteX73" fmla="*/ 928 w 1155"/>
                <a:gd name="connsiteY73" fmla="*/ 243 h 814"/>
                <a:gd name="connsiteX74" fmla="*/ 918 w 1155"/>
                <a:gd name="connsiteY74" fmla="*/ 235 h 814"/>
                <a:gd name="connsiteX75" fmla="*/ 906 w 1155"/>
                <a:gd name="connsiteY75" fmla="*/ 227 h 814"/>
                <a:gd name="connsiteX76" fmla="*/ 895 w 1155"/>
                <a:gd name="connsiteY76" fmla="*/ 220 h 814"/>
                <a:gd name="connsiteX77" fmla="*/ 882 w 1155"/>
                <a:gd name="connsiteY77" fmla="*/ 213 h 814"/>
                <a:gd name="connsiteX78" fmla="*/ 869 w 1155"/>
                <a:gd name="connsiteY78" fmla="*/ 206 h 814"/>
                <a:gd name="connsiteX79" fmla="*/ 857 w 1155"/>
                <a:gd name="connsiteY79" fmla="*/ 199 h 814"/>
                <a:gd name="connsiteX80" fmla="*/ 843 w 1155"/>
                <a:gd name="connsiteY80" fmla="*/ 192 h 814"/>
                <a:gd name="connsiteX81" fmla="*/ 829 w 1155"/>
                <a:gd name="connsiteY81" fmla="*/ 186 h 814"/>
                <a:gd name="connsiteX82" fmla="*/ 815 w 1155"/>
                <a:gd name="connsiteY82" fmla="*/ 180 h 814"/>
                <a:gd name="connsiteX83" fmla="*/ 801 w 1155"/>
                <a:gd name="connsiteY83" fmla="*/ 175 h 814"/>
                <a:gd name="connsiteX84" fmla="*/ 786 w 1155"/>
                <a:gd name="connsiteY84" fmla="*/ 169 h 814"/>
                <a:gd name="connsiteX85" fmla="*/ 771 w 1155"/>
                <a:gd name="connsiteY85" fmla="*/ 165 h 814"/>
                <a:gd name="connsiteX86" fmla="*/ 756 w 1155"/>
                <a:gd name="connsiteY86" fmla="*/ 159 h 814"/>
                <a:gd name="connsiteX87" fmla="*/ 741 w 1155"/>
                <a:gd name="connsiteY87" fmla="*/ 155 h 814"/>
                <a:gd name="connsiteX88" fmla="*/ 725 w 1155"/>
                <a:gd name="connsiteY88" fmla="*/ 151 h 814"/>
                <a:gd name="connsiteX89" fmla="*/ 710 w 1155"/>
                <a:gd name="connsiteY89" fmla="*/ 147 h 814"/>
                <a:gd name="connsiteX90" fmla="*/ 720 w 1155"/>
                <a:gd name="connsiteY90" fmla="*/ 31 h 814"/>
                <a:gd name="connsiteX91" fmla="*/ 720 w 1155"/>
                <a:gd name="connsiteY91" fmla="*/ 25 h 814"/>
                <a:gd name="connsiteX92" fmla="*/ 718 w 1155"/>
                <a:gd name="connsiteY92" fmla="*/ 20 h 814"/>
                <a:gd name="connsiteX93" fmla="*/ 716 w 1155"/>
                <a:gd name="connsiteY93" fmla="*/ 14 h 814"/>
                <a:gd name="connsiteX94" fmla="*/ 713 w 1155"/>
                <a:gd name="connsiteY94" fmla="*/ 9 h 814"/>
                <a:gd name="connsiteX95" fmla="*/ 708 w 1155"/>
                <a:gd name="connsiteY95" fmla="*/ 6 h 814"/>
                <a:gd name="connsiteX96" fmla="*/ 702 w 1155"/>
                <a:gd name="connsiteY96" fmla="*/ 2 h 814"/>
                <a:gd name="connsiteX97" fmla="*/ 697 w 1155"/>
                <a:gd name="connsiteY97" fmla="*/ 1 h 814"/>
                <a:gd name="connsiteX98" fmla="*/ 690 w 1155"/>
                <a:gd name="connsiteY98" fmla="*/ 0 h 814"/>
                <a:gd name="connsiteX99" fmla="*/ 667 w 1155"/>
                <a:gd name="connsiteY99" fmla="*/ 2 h 814"/>
                <a:gd name="connsiteX100" fmla="*/ 644 w 1155"/>
                <a:gd name="connsiteY100" fmla="*/ 6 h 814"/>
                <a:gd name="connsiteX101" fmla="*/ 623 w 1155"/>
                <a:gd name="connsiteY101" fmla="*/ 13 h 814"/>
                <a:gd name="connsiteX102" fmla="*/ 602 w 1155"/>
                <a:gd name="connsiteY102" fmla="*/ 20 h 814"/>
                <a:gd name="connsiteX103" fmla="*/ 583 w 1155"/>
                <a:gd name="connsiteY103" fmla="*/ 28 h 814"/>
                <a:gd name="connsiteX104" fmla="*/ 565 w 1155"/>
                <a:gd name="connsiteY104" fmla="*/ 38 h 814"/>
                <a:gd name="connsiteX105" fmla="*/ 548 w 1155"/>
                <a:gd name="connsiteY105" fmla="*/ 48 h 814"/>
                <a:gd name="connsiteX106" fmla="*/ 532 w 1155"/>
                <a:gd name="connsiteY106" fmla="*/ 60 h 814"/>
                <a:gd name="connsiteX107" fmla="*/ 517 w 1155"/>
                <a:gd name="connsiteY107" fmla="*/ 71 h 814"/>
                <a:gd name="connsiteX108" fmla="*/ 504 w 1155"/>
                <a:gd name="connsiteY108" fmla="*/ 83 h 814"/>
                <a:gd name="connsiteX109" fmla="*/ 492 w 1155"/>
                <a:gd name="connsiteY109" fmla="*/ 93 h 814"/>
                <a:gd name="connsiteX110" fmla="*/ 481 w 1155"/>
                <a:gd name="connsiteY110" fmla="*/ 105 h 814"/>
                <a:gd name="connsiteX111" fmla="*/ 472 w 1155"/>
                <a:gd name="connsiteY111" fmla="*/ 115 h 814"/>
                <a:gd name="connsiteX112" fmla="*/ 464 w 1155"/>
                <a:gd name="connsiteY112" fmla="*/ 124 h 814"/>
                <a:gd name="connsiteX113" fmla="*/ 457 w 1155"/>
                <a:gd name="connsiteY113" fmla="*/ 134 h 814"/>
                <a:gd name="connsiteX114" fmla="*/ 451 w 1155"/>
                <a:gd name="connsiteY114" fmla="*/ 140 h 814"/>
                <a:gd name="connsiteX115" fmla="*/ 415 w 1155"/>
                <a:gd name="connsiteY115" fmla="*/ 145 h 814"/>
                <a:gd name="connsiteX116" fmla="*/ 379 w 1155"/>
                <a:gd name="connsiteY116" fmla="*/ 152 h 814"/>
                <a:gd name="connsiteX117" fmla="*/ 344 w 1155"/>
                <a:gd name="connsiteY117" fmla="*/ 160 h 814"/>
                <a:gd name="connsiteX118" fmla="*/ 311 w 1155"/>
                <a:gd name="connsiteY118" fmla="*/ 168 h 814"/>
                <a:gd name="connsiteX119" fmla="*/ 277 w 1155"/>
                <a:gd name="connsiteY119" fmla="*/ 177 h 814"/>
                <a:gd name="connsiteX120" fmla="*/ 245 w 1155"/>
                <a:gd name="connsiteY120" fmla="*/ 189 h 814"/>
                <a:gd name="connsiteX121" fmla="*/ 215 w 1155"/>
                <a:gd name="connsiteY121" fmla="*/ 200 h 814"/>
                <a:gd name="connsiteX122" fmla="*/ 185 w 1155"/>
                <a:gd name="connsiteY122" fmla="*/ 213 h 814"/>
                <a:gd name="connsiteX123" fmla="*/ 158 w 1155"/>
                <a:gd name="connsiteY123" fmla="*/ 227 h 814"/>
                <a:gd name="connsiteX124" fmla="*/ 131 w 1155"/>
                <a:gd name="connsiteY124" fmla="*/ 242 h 814"/>
                <a:gd name="connsiteX125" fmla="*/ 106 w 1155"/>
                <a:gd name="connsiteY125" fmla="*/ 257 h 814"/>
                <a:gd name="connsiteX126" fmla="*/ 83 w 1155"/>
                <a:gd name="connsiteY126" fmla="*/ 273 h 814"/>
                <a:gd name="connsiteX127" fmla="*/ 61 w 1155"/>
                <a:gd name="connsiteY127" fmla="*/ 290 h 814"/>
                <a:gd name="connsiteX128" fmla="*/ 40 w 1155"/>
                <a:gd name="connsiteY128" fmla="*/ 307 h 814"/>
                <a:gd name="connsiteX129" fmla="*/ 22 w 1155"/>
                <a:gd name="connsiteY129" fmla="*/ 326 h 814"/>
                <a:gd name="connsiteX130" fmla="*/ 6 w 1155"/>
                <a:gd name="connsiteY130" fmla="*/ 345 h 814"/>
                <a:gd name="connsiteX131" fmla="*/ 3 w 1155"/>
                <a:gd name="connsiteY131" fmla="*/ 350 h 814"/>
                <a:gd name="connsiteX132" fmla="*/ 1 w 1155"/>
                <a:gd name="connsiteY132" fmla="*/ 354 h 814"/>
                <a:gd name="connsiteX133" fmla="*/ 0 w 1155"/>
                <a:gd name="connsiteY133" fmla="*/ 359 h 814"/>
                <a:gd name="connsiteX134" fmla="*/ 0 w 1155"/>
                <a:gd name="connsiteY134" fmla="*/ 364 h 814"/>
                <a:gd name="connsiteX135" fmla="*/ 0 w 1155"/>
                <a:gd name="connsiteY135" fmla="*/ 379 h 814"/>
                <a:gd name="connsiteX136" fmla="*/ 0 w 1155"/>
                <a:gd name="connsiteY136" fmla="*/ 383 h 814"/>
                <a:gd name="connsiteX137" fmla="*/ 1 w 1155"/>
                <a:gd name="connsiteY137" fmla="*/ 388 h 814"/>
                <a:gd name="connsiteX138" fmla="*/ 3 w 1155"/>
                <a:gd name="connsiteY138" fmla="*/ 392 h 814"/>
                <a:gd name="connsiteX139" fmla="*/ 6 w 1155"/>
                <a:gd name="connsiteY139" fmla="*/ 396 h 814"/>
                <a:gd name="connsiteX140" fmla="*/ 20 w 1155"/>
                <a:gd name="connsiteY140" fmla="*/ 413 h 814"/>
                <a:gd name="connsiteX141" fmla="*/ 36 w 1155"/>
                <a:gd name="connsiteY141" fmla="*/ 429 h 814"/>
                <a:gd name="connsiteX142" fmla="*/ 53 w 1155"/>
                <a:gd name="connsiteY142" fmla="*/ 447 h 814"/>
                <a:gd name="connsiteX143" fmla="*/ 73 w 1155"/>
                <a:gd name="connsiteY143" fmla="*/ 463 h 814"/>
                <a:gd name="connsiteX144" fmla="*/ 92 w 1155"/>
                <a:gd name="connsiteY144" fmla="*/ 478 h 814"/>
                <a:gd name="connsiteX145" fmla="*/ 115 w 1155"/>
                <a:gd name="connsiteY145" fmla="*/ 493 h 814"/>
                <a:gd name="connsiteX146" fmla="*/ 138 w 1155"/>
                <a:gd name="connsiteY146" fmla="*/ 508 h 814"/>
                <a:gd name="connsiteX147" fmla="*/ 162 w 1155"/>
                <a:gd name="connsiteY147" fmla="*/ 521 h 814"/>
                <a:gd name="connsiteX148" fmla="*/ 189 w 1155"/>
                <a:gd name="connsiteY148" fmla="*/ 535 h 814"/>
                <a:gd name="connsiteX149" fmla="*/ 216 w 1155"/>
                <a:gd name="connsiteY149" fmla="*/ 547 h 814"/>
                <a:gd name="connsiteX150" fmla="*/ 244 w 1155"/>
                <a:gd name="connsiteY150" fmla="*/ 558 h 814"/>
                <a:gd name="connsiteX151" fmla="*/ 274 w 1155"/>
                <a:gd name="connsiteY151" fmla="*/ 569 h 814"/>
                <a:gd name="connsiteX152" fmla="*/ 305 w 1155"/>
                <a:gd name="connsiteY152" fmla="*/ 579 h 814"/>
                <a:gd name="connsiteX153" fmla="*/ 337 w 1155"/>
                <a:gd name="connsiteY153" fmla="*/ 587 h 814"/>
                <a:gd name="connsiteX154" fmla="*/ 370 w 1155"/>
                <a:gd name="connsiteY154" fmla="*/ 594 h 814"/>
                <a:gd name="connsiteX155" fmla="*/ 404 w 1155"/>
                <a:gd name="connsiteY155" fmla="*/ 600 h 814"/>
                <a:gd name="connsiteX156" fmla="*/ 459 w 1155"/>
                <a:gd name="connsiteY156" fmla="*/ 605 h 814"/>
                <a:gd name="connsiteX157" fmla="*/ 476 w 1155"/>
                <a:gd name="connsiteY157" fmla="*/ 607 h 814"/>
                <a:gd name="connsiteX158" fmla="*/ 493 w 1155"/>
                <a:gd name="connsiteY158" fmla="*/ 608 h 814"/>
                <a:gd name="connsiteX159" fmla="*/ 509 w 1155"/>
                <a:gd name="connsiteY159" fmla="*/ 608 h 814"/>
                <a:gd name="connsiteX160" fmla="*/ 526 w 1155"/>
                <a:gd name="connsiteY160" fmla="*/ 608 h 814"/>
                <a:gd name="connsiteX161" fmla="*/ 543 w 1155"/>
                <a:gd name="connsiteY161" fmla="*/ 608 h 814"/>
                <a:gd name="connsiteX162" fmla="*/ 561 w 1155"/>
                <a:gd name="connsiteY162" fmla="*/ 608 h 814"/>
                <a:gd name="connsiteX163" fmla="*/ 578 w 1155"/>
                <a:gd name="connsiteY163" fmla="*/ 607 h 814"/>
                <a:gd name="connsiteX164" fmla="*/ 595 w 1155"/>
                <a:gd name="connsiteY164" fmla="*/ 605 h 814"/>
                <a:gd name="connsiteX165" fmla="*/ 596 w 1155"/>
                <a:gd name="connsiteY165" fmla="*/ 605 h 814"/>
                <a:gd name="connsiteX166" fmla="*/ 598 w 1155"/>
                <a:gd name="connsiteY166" fmla="*/ 605 h 814"/>
                <a:gd name="connsiteX167" fmla="*/ 599 w 1155"/>
                <a:gd name="connsiteY167" fmla="*/ 605 h 814"/>
                <a:gd name="connsiteX168" fmla="*/ 600 w 1155"/>
                <a:gd name="connsiteY168" fmla="*/ 605 h 814"/>
                <a:gd name="connsiteX169" fmla="*/ 601 w 1155"/>
                <a:gd name="connsiteY169" fmla="*/ 607 h 814"/>
                <a:gd name="connsiteX170" fmla="*/ 601 w 1155"/>
                <a:gd name="connsiteY170" fmla="*/ 607 h 814"/>
                <a:gd name="connsiteX171" fmla="*/ 601 w 1155"/>
                <a:gd name="connsiteY171" fmla="*/ 608 h 814"/>
                <a:gd name="connsiteX172" fmla="*/ 602 w 1155"/>
                <a:gd name="connsiteY172" fmla="*/ 609 h 814"/>
                <a:gd name="connsiteX0" fmla="*/ 602 w 1155"/>
                <a:gd name="connsiteY0" fmla="*/ 813 h 814"/>
                <a:gd name="connsiteX1" fmla="*/ 608 w 1155"/>
                <a:gd name="connsiteY1" fmla="*/ 814 h 814"/>
                <a:gd name="connsiteX2" fmla="*/ 614 w 1155"/>
                <a:gd name="connsiteY2" fmla="*/ 813 h 814"/>
                <a:gd name="connsiteX3" fmla="*/ 614 w 1155"/>
                <a:gd name="connsiteY3" fmla="*/ 813 h 814"/>
                <a:gd name="connsiteX4" fmla="*/ 738 w 1155"/>
                <a:gd name="connsiteY4" fmla="*/ 776 h 814"/>
                <a:gd name="connsiteX5" fmla="*/ 775 w 1155"/>
                <a:gd name="connsiteY5" fmla="*/ 764 h 814"/>
                <a:gd name="connsiteX6" fmla="*/ 753 w 1155"/>
                <a:gd name="connsiteY6" fmla="*/ 733 h 814"/>
                <a:gd name="connsiteX7" fmla="*/ 661 w 1155"/>
                <a:gd name="connsiteY7" fmla="*/ 597 h 814"/>
                <a:gd name="connsiteX8" fmla="*/ 680 w 1155"/>
                <a:gd name="connsiteY8" fmla="*/ 594 h 814"/>
                <a:gd name="connsiteX9" fmla="*/ 699 w 1155"/>
                <a:gd name="connsiteY9" fmla="*/ 590 h 814"/>
                <a:gd name="connsiteX10" fmla="*/ 717 w 1155"/>
                <a:gd name="connsiteY10" fmla="*/ 586 h 814"/>
                <a:gd name="connsiteX11" fmla="*/ 736 w 1155"/>
                <a:gd name="connsiteY11" fmla="*/ 581 h 814"/>
                <a:gd name="connsiteX12" fmla="*/ 754 w 1155"/>
                <a:gd name="connsiteY12" fmla="*/ 577 h 814"/>
                <a:gd name="connsiteX13" fmla="*/ 771 w 1155"/>
                <a:gd name="connsiteY13" fmla="*/ 571 h 814"/>
                <a:gd name="connsiteX14" fmla="*/ 789 w 1155"/>
                <a:gd name="connsiteY14" fmla="*/ 565 h 814"/>
                <a:gd name="connsiteX15" fmla="*/ 806 w 1155"/>
                <a:gd name="connsiteY15" fmla="*/ 558 h 814"/>
                <a:gd name="connsiteX16" fmla="*/ 822 w 1155"/>
                <a:gd name="connsiteY16" fmla="*/ 552 h 814"/>
                <a:gd name="connsiteX17" fmla="*/ 838 w 1155"/>
                <a:gd name="connsiteY17" fmla="*/ 546 h 814"/>
                <a:gd name="connsiteX18" fmla="*/ 854 w 1155"/>
                <a:gd name="connsiteY18" fmla="*/ 537 h 814"/>
                <a:gd name="connsiteX19" fmla="*/ 869 w 1155"/>
                <a:gd name="connsiteY19" fmla="*/ 529 h 814"/>
                <a:gd name="connsiteX20" fmla="*/ 883 w 1155"/>
                <a:gd name="connsiteY20" fmla="*/ 523 h 814"/>
                <a:gd name="connsiteX21" fmla="*/ 897 w 1155"/>
                <a:gd name="connsiteY21" fmla="*/ 513 h 814"/>
                <a:gd name="connsiteX22" fmla="*/ 911 w 1155"/>
                <a:gd name="connsiteY22" fmla="*/ 505 h 814"/>
                <a:gd name="connsiteX23" fmla="*/ 923 w 1155"/>
                <a:gd name="connsiteY23" fmla="*/ 496 h 814"/>
                <a:gd name="connsiteX24" fmla="*/ 929 w 1155"/>
                <a:gd name="connsiteY24" fmla="*/ 504 h 814"/>
                <a:gd name="connsiteX25" fmla="*/ 936 w 1155"/>
                <a:gd name="connsiteY25" fmla="*/ 513 h 814"/>
                <a:gd name="connsiteX26" fmla="*/ 944 w 1155"/>
                <a:gd name="connsiteY26" fmla="*/ 523 h 814"/>
                <a:gd name="connsiteX27" fmla="*/ 953 w 1155"/>
                <a:gd name="connsiteY27" fmla="*/ 532 h 814"/>
                <a:gd name="connsiteX28" fmla="*/ 964 w 1155"/>
                <a:gd name="connsiteY28" fmla="*/ 542 h 814"/>
                <a:gd name="connsiteX29" fmla="*/ 974 w 1155"/>
                <a:gd name="connsiteY29" fmla="*/ 551 h 814"/>
                <a:gd name="connsiteX30" fmla="*/ 986 w 1155"/>
                <a:gd name="connsiteY30" fmla="*/ 562 h 814"/>
                <a:gd name="connsiteX31" fmla="*/ 998 w 1155"/>
                <a:gd name="connsiteY31" fmla="*/ 571 h 814"/>
                <a:gd name="connsiteX32" fmla="*/ 1012 w 1155"/>
                <a:gd name="connsiteY32" fmla="*/ 580 h 814"/>
                <a:gd name="connsiteX33" fmla="*/ 1026 w 1155"/>
                <a:gd name="connsiteY33" fmla="*/ 588 h 814"/>
                <a:gd name="connsiteX34" fmla="*/ 1041 w 1155"/>
                <a:gd name="connsiteY34" fmla="*/ 596 h 814"/>
                <a:gd name="connsiteX35" fmla="*/ 1056 w 1155"/>
                <a:gd name="connsiteY35" fmla="*/ 603 h 814"/>
                <a:gd name="connsiteX36" fmla="*/ 1073 w 1155"/>
                <a:gd name="connsiteY36" fmla="*/ 608 h 814"/>
                <a:gd name="connsiteX37" fmla="*/ 1090 w 1155"/>
                <a:gd name="connsiteY37" fmla="*/ 612 h 814"/>
                <a:gd name="connsiteX38" fmla="*/ 1108 w 1155"/>
                <a:gd name="connsiteY38" fmla="*/ 615 h 814"/>
                <a:gd name="connsiteX39" fmla="*/ 1126 w 1155"/>
                <a:gd name="connsiteY39" fmla="*/ 616 h 814"/>
                <a:gd name="connsiteX40" fmla="*/ 1133 w 1155"/>
                <a:gd name="connsiteY40" fmla="*/ 615 h 814"/>
                <a:gd name="connsiteX41" fmla="*/ 1139 w 1155"/>
                <a:gd name="connsiteY41" fmla="*/ 612 h 814"/>
                <a:gd name="connsiteX42" fmla="*/ 1144 w 1155"/>
                <a:gd name="connsiteY42" fmla="*/ 609 h 814"/>
                <a:gd name="connsiteX43" fmla="*/ 1149 w 1155"/>
                <a:gd name="connsiteY43" fmla="*/ 604 h 814"/>
                <a:gd name="connsiteX44" fmla="*/ 1153 w 1155"/>
                <a:gd name="connsiteY44" fmla="*/ 598 h 814"/>
                <a:gd name="connsiteX45" fmla="*/ 1155 w 1155"/>
                <a:gd name="connsiteY45" fmla="*/ 592 h 814"/>
                <a:gd name="connsiteX46" fmla="*/ 1155 w 1155"/>
                <a:gd name="connsiteY46" fmla="*/ 585 h 814"/>
                <a:gd name="connsiteX47" fmla="*/ 1154 w 1155"/>
                <a:gd name="connsiteY47" fmla="*/ 578 h 814"/>
                <a:gd name="connsiteX48" fmla="*/ 1086 w 1155"/>
                <a:gd name="connsiteY48" fmla="*/ 376 h 814"/>
                <a:gd name="connsiteX49" fmla="*/ 1154 w 1155"/>
                <a:gd name="connsiteY49" fmla="*/ 166 h 814"/>
                <a:gd name="connsiteX50" fmla="*/ 1155 w 1155"/>
                <a:gd name="connsiteY50" fmla="*/ 159 h 814"/>
                <a:gd name="connsiteX51" fmla="*/ 1155 w 1155"/>
                <a:gd name="connsiteY51" fmla="*/ 152 h 814"/>
                <a:gd name="connsiteX52" fmla="*/ 1153 w 1155"/>
                <a:gd name="connsiteY52" fmla="*/ 146 h 814"/>
                <a:gd name="connsiteX53" fmla="*/ 1149 w 1155"/>
                <a:gd name="connsiteY53" fmla="*/ 140 h 814"/>
                <a:gd name="connsiteX54" fmla="*/ 1144 w 1155"/>
                <a:gd name="connsiteY54" fmla="*/ 135 h 814"/>
                <a:gd name="connsiteX55" fmla="*/ 1139 w 1155"/>
                <a:gd name="connsiteY55" fmla="*/ 131 h 814"/>
                <a:gd name="connsiteX56" fmla="*/ 1133 w 1155"/>
                <a:gd name="connsiteY56" fmla="*/ 129 h 814"/>
                <a:gd name="connsiteX57" fmla="*/ 1126 w 1155"/>
                <a:gd name="connsiteY57" fmla="*/ 128 h 814"/>
                <a:gd name="connsiteX58" fmla="*/ 1109 w 1155"/>
                <a:gd name="connsiteY58" fmla="*/ 129 h 814"/>
                <a:gd name="connsiteX59" fmla="*/ 1092 w 1155"/>
                <a:gd name="connsiteY59" fmla="*/ 131 h 814"/>
                <a:gd name="connsiteX60" fmla="*/ 1074 w 1155"/>
                <a:gd name="connsiteY60" fmla="*/ 135 h 814"/>
                <a:gd name="connsiteX61" fmla="*/ 1058 w 1155"/>
                <a:gd name="connsiteY61" fmla="*/ 140 h 814"/>
                <a:gd name="connsiteX62" fmla="*/ 1043 w 1155"/>
                <a:gd name="connsiteY62" fmla="*/ 146 h 814"/>
                <a:gd name="connsiteX63" fmla="*/ 1029 w 1155"/>
                <a:gd name="connsiteY63" fmla="*/ 153 h 814"/>
                <a:gd name="connsiteX64" fmla="*/ 1016 w 1155"/>
                <a:gd name="connsiteY64" fmla="*/ 161 h 814"/>
                <a:gd name="connsiteX65" fmla="*/ 1003 w 1155"/>
                <a:gd name="connsiteY65" fmla="*/ 169 h 814"/>
                <a:gd name="connsiteX66" fmla="*/ 990 w 1155"/>
                <a:gd name="connsiteY66" fmla="*/ 178 h 814"/>
                <a:gd name="connsiteX67" fmla="*/ 979 w 1155"/>
                <a:gd name="connsiteY67" fmla="*/ 189 h 814"/>
                <a:gd name="connsiteX68" fmla="*/ 968 w 1155"/>
                <a:gd name="connsiteY68" fmla="*/ 198 h 814"/>
                <a:gd name="connsiteX69" fmla="*/ 958 w 1155"/>
                <a:gd name="connsiteY69" fmla="*/ 207 h 814"/>
                <a:gd name="connsiteX70" fmla="*/ 950 w 1155"/>
                <a:gd name="connsiteY70" fmla="*/ 216 h 814"/>
                <a:gd name="connsiteX71" fmla="*/ 942 w 1155"/>
                <a:gd name="connsiteY71" fmla="*/ 226 h 814"/>
                <a:gd name="connsiteX72" fmla="*/ 934 w 1155"/>
                <a:gd name="connsiteY72" fmla="*/ 235 h 814"/>
                <a:gd name="connsiteX73" fmla="*/ 928 w 1155"/>
                <a:gd name="connsiteY73" fmla="*/ 243 h 814"/>
                <a:gd name="connsiteX74" fmla="*/ 918 w 1155"/>
                <a:gd name="connsiteY74" fmla="*/ 235 h 814"/>
                <a:gd name="connsiteX75" fmla="*/ 906 w 1155"/>
                <a:gd name="connsiteY75" fmla="*/ 227 h 814"/>
                <a:gd name="connsiteX76" fmla="*/ 895 w 1155"/>
                <a:gd name="connsiteY76" fmla="*/ 220 h 814"/>
                <a:gd name="connsiteX77" fmla="*/ 882 w 1155"/>
                <a:gd name="connsiteY77" fmla="*/ 213 h 814"/>
                <a:gd name="connsiteX78" fmla="*/ 869 w 1155"/>
                <a:gd name="connsiteY78" fmla="*/ 206 h 814"/>
                <a:gd name="connsiteX79" fmla="*/ 857 w 1155"/>
                <a:gd name="connsiteY79" fmla="*/ 199 h 814"/>
                <a:gd name="connsiteX80" fmla="*/ 843 w 1155"/>
                <a:gd name="connsiteY80" fmla="*/ 192 h 814"/>
                <a:gd name="connsiteX81" fmla="*/ 829 w 1155"/>
                <a:gd name="connsiteY81" fmla="*/ 186 h 814"/>
                <a:gd name="connsiteX82" fmla="*/ 815 w 1155"/>
                <a:gd name="connsiteY82" fmla="*/ 180 h 814"/>
                <a:gd name="connsiteX83" fmla="*/ 801 w 1155"/>
                <a:gd name="connsiteY83" fmla="*/ 175 h 814"/>
                <a:gd name="connsiteX84" fmla="*/ 786 w 1155"/>
                <a:gd name="connsiteY84" fmla="*/ 169 h 814"/>
                <a:gd name="connsiteX85" fmla="*/ 771 w 1155"/>
                <a:gd name="connsiteY85" fmla="*/ 165 h 814"/>
                <a:gd name="connsiteX86" fmla="*/ 756 w 1155"/>
                <a:gd name="connsiteY86" fmla="*/ 159 h 814"/>
                <a:gd name="connsiteX87" fmla="*/ 741 w 1155"/>
                <a:gd name="connsiteY87" fmla="*/ 155 h 814"/>
                <a:gd name="connsiteX88" fmla="*/ 725 w 1155"/>
                <a:gd name="connsiteY88" fmla="*/ 151 h 814"/>
                <a:gd name="connsiteX89" fmla="*/ 710 w 1155"/>
                <a:gd name="connsiteY89" fmla="*/ 147 h 814"/>
                <a:gd name="connsiteX90" fmla="*/ 720 w 1155"/>
                <a:gd name="connsiteY90" fmla="*/ 31 h 814"/>
                <a:gd name="connsiteX91" fmla="*/ 720 w 1155"/>
                <a:gd name="connsiteY91" fmla="*/ 25 h 814"/>
                <a:gd name="connsiteX92" fmla="*/ 718 w 1155"/>
                <a:gd name="connsiteY92" fmla="*/ 20 h 814"/>
                <a:gd name="connsiteX93" fmla="*/ 716 w 1155"/>
                <a:gd name="connsiteY93" fmla="*/ 14 h 814"/>
                <a:gd name="connsiteX94" fmla="*/ 713 w 1155"/>
                <a:gd name="connsiteY94" fmla="*/ 9 h 814"/>
                <a:gd name="connsiteX95" fmla="*/ 708 w 1155"/>
                <a:gd name="connsiteY95" fmla="*/ 6 h 814"/>
                <a:gd name="connsiteX96" fmla="*/ 702 w 1155"/>
                <a:gd name="connsiteY96" fmla="*/ 2 h 814"/>
                <a:gd name="connsiteX97" fmla="*/ 697 w 1155"/>
                <a:gd name="connsiteY97" fmla="*/ 1 h 814"/>
                <a:gd name="connsiteX98" fmla="*/ 690 w 1155"/>
                <a:gd name="connsiteY98" fmla="*/ 0 h 814"/>
                <a:gd name="connsiteX99" fmla="*/ 667 w 1155"/>
                <a:gd name="connsiteY99" fmla="*/ 2 h 814"/>
                <a:gd name="connsiteX100" fmla="*/ 644 w 1155"/>
                <a:gd name="connsiteY100" fmla="*/ 6 h 814"/>
                <a:gd name="connsiteX101" fmla="*/ 623 w 1155"/>
                <a:gd name="connsiteY101" fmla="*/ 13 h 814"/>
                <a:gd name="connsiteX102" fmla="*/ 602 w 1155"/>
                <a:gd name="connsiteY102" fmla="*/ 20 h 814"/>
                <a:gd name="connsiteX103" fmla="*/ 583 w 1155"/>
                <a:gd name="connsiteY103" fmla="*/ 28 h 814"/>
                <a:gd name="connsiteX104" fmla="*/ 565 w 1155"/>
                <a:gd name="connsiteY104" fmla="*/ 38 h 814"/>
                <a:gd name="connsiteX105" fmla="*/ 548 w 1155"/>
                <a:gd name="connsiteY105" fmla="*/ 48 h 814"/>
                <a:gd name="connsiteX106" fmla="*/ 532 w 1155"/>
                <a:gd name="connsiteY106" fmla="*/ 60 h 814"/>
                <a:gd name="connsiteX107" fmla="*/ 517 w 1155"/>
                <a:gd name="connsiteY107" fmla="*/ 71 h 814"/>
                <a:gd name="connsiteX108" fmla="*/ 504 w 1155"/>
                <a:gd name="connsiteY108" fmla="*/ 83 h 814"/>
                <a:gd name="connsiteX109" fmla="*/ 492 w 1155"/>
                <a:gd name="connsiteY109" fmla="*/ 93 h 814"/>
                <a:gd name="connsiteX110" fmla="*/ 481 w 1155"/>
                <a:gd name="connsiteY110" fmla="*/ 105 h 814"/>
                <a:gd name="connsiteX111" fmla="*/ 472 w 1155"/>
                <a:gd name="connsiteY111" fmla="*/ 115 h 814"/>
                <a:gd name="connsiteX112" fmla="*/ 464 w 1155"/>
                <a:gd name="connsiteY112" fmla="*/ 124 h 814"/>
                <a:gd name="connsiteX113" fmla="*/ 457 w 1155"/>
                <a:gd name="connsiteY113" fmla="*/ 134 h 814"/>
                <a:gd name="connsiteX114" fmla="*/ 451 w 1155"/>
                <a:gd name="connsiteY114" fmla="*/ 140 h 814"/>
                <a:gd name="connsiteX115" fmla="*/ 415 w 1155"/>
                <a:gd name="connsiteY115" fmla="*/ 145 h 814"/>
                <a:gd name="connsiteX116" fmla="*/ 379 w 1155"/>
                <a:gd name="connsiteY116" fmla="*/ 152 h 814"/>
                <a:gd name="connsiteX117" fmla="*/ 344 w 1155"/>
                <a:gd name="connsiteY117" fmla="*/ 160 h 814"/>
                <a:gd name="connsiteX118" fmla="*/ 311 w 1155"/>
                <a:gd name="connsiteY118" fmla="*/ 168 h 814"/>
                <a:gd name="connsiteX119" fmla="*/ 277 w 1155"/>
                <a:gd name="connsiteY119" fmla="*/ 177 h 814"/>
                <a:gd name="connsiteX120" fmla="*/ 245 w 1155"/>
                <a:gd name="connsiteY120" fmla="*/ 189 h 814"/>
                <a:gd name="connsiteX121" fmla="*/ 215 w 1155"/>
                <a:gd name="connsiteY121" fmla="*/ 200 h 814"/>
                <a:gd name="connsiteX122" fmla="*/ 185 w 1155"/>
                <a:gd name="connsiteY122" fmla="*/ 213 h 814"/>
                <a:gd name="connsiteX123" fmla="*/ 158 w 1155"/>
                <a:gd name="connsiteY123" fmla="*/ 227 h 814"/>
                <a:gd name="connsiteX124" fmla="*/ 131 w 1155"/>
                <a:gd name="connsiteY124" fmla="*/ 242 h 814"/>
                <a:gd name="connsiteX125" fmla="*/ 106 w 1155"/>
                <a:gd name="connsiteY125" fmla="*/ 257 h 814"/>
                <a:gd name="connsiteX126" fmla="*/ 83 w 1155"/>
                <a:gd name="connsiteY126" fmla="*/ 273 h 814"/>
                <a:gd name="connsiteX127" fmla="*/ 61 w 1155"/>
                <a:gd name="connsiteY127" fmla="*/ 290 h 814"/>
                <a:gd name="connsiteX128" fmla="*/ 40 w 1155"/>
                <a:gd name="connsiteY128" fmla="*/ 307 h 814"/>
                <a:gd name="connsiteX129" fmla="*/ 22 w 1155"/>
                <a:gd name="connsiteY129" fmla="*/ 326 h 814"/>
                <a:gd name="connsiteX130" fmla="*/ 6 w 1155"/>
                <a:gd name="connsiteY130" fmla="*/ 345 h 814"/>
                <a:gd name="connsiteX131" fmla="*/ 3 w 1155"/>
                <a:gd name="connsiteY131" fmla="*/ 350 h 814"/>
                <a:gd name="connsiteX132" fmla="*/ 1 w 1155"/>
                <a:gd name="connsiteY132" fmla="*/ 354 h 814"/>
                <a:gd name="connsiteX133" fmla="*/ 0 w 1155"/>
                <a:gd name="connsiteY133" fmla="*/ 359 h 814"/>
                <a:gd name="connsiteX134" fmla="*/ 0 w 1155"/>
                <a:gd name="connsiteY134" fmla="*/ 364 h 814"/>
                <a:gd name="connsiteX135" fmla="*/ 0 w 1155"/>
                <a:gd name="connsiteY135" fmla="*/ 379 h 814"/>
                <a:gd name="connsiteX136" fmla="*/ 0 w 1155"/>
                <a:gd name="connsiteY136" fmla="*/ 383 h 814"/>
                <a:gd name="connsiteX137" fmla="*/ 1 w 1155"/>
                <a:gd name="connsiteY137" fmla="*/ 388 h 814"/>
                <a:gd name="connsiteX138" fmla="*/ 3 w 1155"/>
                <a:gd name="connsiteY138" fmla="*/ 392 h 814"/>
                <a:gd name="connsiteX139" fmla="*/ 6 w 1155"/>
                <a:gd name="connsiteY139" fmla="*/ 396 h 814"/>
                <a:gd name="connsiteX140" fmla="*/ 20 w 1155"/>
                <a:gd name="connsiteY140" fmla="*/ 413 h 814"/>
                <a:gd name="connsiteX141" fmla="*/ 36 w 1155"/>
                <a:gd name="connsiteY141" fmla="*/ 429 h 814"/>
                <a:gd name="connsiteX142" fmla="*/ 53 w 1155"/>
                <a:gd name="connsiteY142" fmla="*/ 447 h 814"/>
                <a:gd name="connsiteX143" fmla="*/ 73 w 1155"/>
                <a:gd name="connsiteY143" fmla="*/ 463 h 814"/>
                <a:gd name="connsiteX144" fmla="*/ 92 w 1155"/>
                <a:gd name="connsiteY144" fmla="*/ 478 h 814"/>
                <a:gd name="connsiteX145" fmla="*/ 115 w 1155"/>
                <a:gd name="connsiteY145" fmla="*/ 493 h 814"/>
                <a:gd name="connsiteX146" fmla="*/ 138 w 1155"/>
                <a:gd name="connsiteY146" fmla="*/ 508 h 814"/>
                <a:gd name="connsiteX147" fmla="*/ 162 w 1155"/>
                <a:gd name="connsiteY147" fmla="*/ 521 h 814"/>
                <a:gd name="connsiteX148" fmla="*/ 189 w 1155"/>
                <a:gd name="connsiteY148" fmla="*/ 535 h 814"/>
                <a:gd name="connsiteX149" fmla="*/ 216 w 1155"/>
                <a:gd name="connsiteY149" fmla="*/ 547 h 814"/>
                <a:gd name="connsiteX150" fmla="*/ 244 w 1155"/>
                <a:gd name="connsiteY150" fmla="*/ 558 h 814"/>
                <a:gd name="connsiteX151" fmla="*/ 274 w 1155"/>
                <a:gd name="connsiteY151" fmla="*/ 569 h 814"/>
                <a:gd name="connsiteX152" fmla="*/ 305 w 1155"/>
                <a:gd name="connsiteY152" fmla="*/ 579 h 814"/>
                <a:gd name="connsiteX153" fmla="*/ 337 w 1155"/>
                <a:gd name="connsiteY153" fmla="*/ 587 h 814"/>
                <a:gd name="connsiteX154" fmla="*/ 370 w 1155"/>
                <a:gd name="connsiteY154" fmla="*/ 594 h 814"/>
                <a:gd name="connsiteX155" fmla="*/ 404 w 1155"/>
                <a:gd name="connsiteY155" fmla="*/ 600 h 814"/>
                <a:gd name="connsiteX156" fmla="*/ 459 w 1155"/>
                <a:gd name="connsiteY156" fmla="*/ 605 h 814"/>
                <a:gd name="connsiteX157" fmla="*/ 476 w 1155"/>
                <a:gd name="connsiteY157" fmla="*/ 607 h 814"/>
                <a:gd name="connsiteX158" fmla="*/ 493 w 1155"/>
                <a:gd name="connsiteY158" fmla="*/ 608 h 814"/>
                <a:gd name="connsiteX159" fmla="*/ 509 w 1155"/>
                <a:gd name="connsiteY159" fmla="*/ 608 h 814"/>
                <a:gd name="connsiteX160" fmla="*/ 526 w 1155"/>
                <a:gd name="connsiteY160" fmla="*/ 608 h 814"/>
                <a:gd name="connsiteX161" fmla="*/ 543 w 1155"/>
                <a:gd name="connsiteY161" fmla="*/ 608 h 814"/>
                <a:gd name="connsiteX162" fmla="*/ 561 w 1155"/>
                <a:gd name="connsiteY162" fmla="*/ 608 h 814"/>
                <a:gd name="connsiteX163" fmla="*/ 578 w 1155"/>
                <a:gd name="connsiteY163" fmla="*/ 607 h 814"/>
                <a:gd name="connsiteX164" fmla="*/ 595 w 1155"/>
                <a:gd name="connsiteY164" fmla="*/ 605 h 814"/>
                <a:gd name="connsiteX165" fmla="*/ 596 w 1155"/>
                <a:gd name="connsiteY165" fmla="*/ 605 h 814"/>
                <a:gd name="connsiteX166" fmla="*/ 598 w 1155"/>
                <a:gd name="connsiteY166" fmla="*/ 605 h 814"/>
                <a:gd name="connsiteX167" fmla="*/ 599 w 1155"/>
                <a:gd name="connsiteY167" fmla="*/ 605 h 814"/>
                <a:gd name="connsiteX168" fmla="*/ 600 w 1155"/>
                <a:gd name="connsiteY168" fmla="*/ 605 h 814"/>
                <a:gd name="connsiteX169" fmla="*/ 601 w 1155"/>
                <a:gd name="connsiteY169" fmla="*/ 607 h 814"/>
                <a:gd name="connsiteX170" fmla="*/ 601 w 1155"/>
                <a:gd name="connsiteY170" fmla="*/ 607 h 814"/>
                <a:gd name="connsiteX171" fmla="*/ 601 w 1155"/>
                <a:gd name="connsiteY171" fmla="*/ 608 h 814"/>
                <a:gd name="connsiteX172" fmla="*/ 602 w 1155"/>
                <a:gd name="connsiteY172" fmla="*/ 609 h 814"/>
                <a:gd name="connsiteX0" fmla="*/ 602 w 1155"/>
                <a:gd name="connsiteY0" fmla="*/ 813 h 815"/>
                <a:gd name="connsiteX1" fmla="*/ 608 w 1155"/>
                <a:gd name="connsiteY1" fmla="*/ 814 h 815"/>
                <a:gd name="connsiteX2" fmla="*/ 605 w 1155"/>
                <a:gd name="connsiteY2" fmla="*/ 815 h 815"/>
                <a:gd name="connsiteX3" fmla="*/ 614 w 1155"/>
                <a:gd name="connsiteY3" fmla="*/ 813 h 815"/>
                <a:gd name="connsiteX4" fmla="*/ 614 w 1155"/>
                <a:gd name="connsiteY4" fmla="*/ 813 h 815"/>
                <a:gd name="connsiteX5" fmla="*/ 738 w 1155"/>
                <a:gd name="connsiteY5" fmla="*/ 776 h 815"/>
                <a:gd name="connsiteX6" fmla="*/ 775 w 1155"/>
                <a:gd name="connsiteY6" fmla="*/ 764 h 815"/>
                <a:gd name="connsiteX7" fmla="*/ 753 w 1155"/>
                <a:gd name="connsiteY7" fmla="*/ 733 h 815"/>
                <a:gd name="connsiteX8" fmla="*/ 661 w 1155"/>
                <a:gd name="connsiteY8" fmla="*/ 597 h 815"/>
                <a:gd name="connsiteX9" fmla="*/ 680 w 1155"/>
                <a:gd name="connsiteY9" fmla="*/ 594 h 815"/>
                <a:gd name="connsiteX10" fmla="*/ 699 w 1155"/>
                <a:gd name="connsiteY10" fmla="*/ 590 h 815"/>
                <a:gd name="connsiteX11" fmla="*/ 717 w 1155"/>
                <a:gd name="connsiteY11" fmla="*/ 586 h 815"/>
                <a:gd name="connsiteX12" fmla="*/ 736 w 1155"/>
                <a:gd name="connsiteY12" fmla="*/ 581 h 815"/>
                <a:gd name="connsiteX13" fmla="*/ 754 w 1155"/>
                <a:gd name="connsiteY13" fmla="*/ 577 h 815"/>
                <a:gd name="connsiteX14" fmla="*/ 771 w 1155"/>
                <a:gd name="connsiteY14" fmla="*/ 571 h 815"/>
                <a:gd name="connsiteX15" fmla="*/ 789 w 1155"/>
                <a:gd name="connsiteY15" fmla="*/ 565 h 815"/>
                <a:gd name="connsiteX16" fmla="*/ 806 w 1155"/>
                <a:gd name="connsiteY16" fmla="*/ 558 h 815"/>
                <a:gd name="connsiteX17" fmla="*/ 822 w 1155"/>
                <a:gd name="connsiteY17" fmla="*/ 552 h 815"/>
                <a:gd name="connsiteX18" fmla="*/ 838 w 1155"/>
                <a:gd name="connsiteY18" fmla="*/ 546 h 815"/>
                <a:gd name="connsiteX19" fmla="*/ 854 w 1155"/>
                <a:gd name="connsiteY19" fmla="*/ 537 h 815"/>
                <a:gd name="connsiteX20" fmla="*/ 869 w 1155"/>
                <a:gd name="connsiteY20" fmla="*/ 529 h 815"/>
                <a:gd name="connsiteX21" fmla="*/ 883 w 1155"/>
                <a:gd name="connsiteY21" fmla="*/ 523 h 815"/>
                <a:gd name="connsiteX22" fmla="*/ 897 w 1155"/>
                <a:gd name="connsiteY22" fmla="*/ 513 h 815"/>
                <a:gd name="connsiteX23" fmla="*/ 911 w 1155"/>
                <a:gd name="connsiteY23" fmla="*/ 505 h 815"/>
                <a:gd name="connsiteX24" fmla="*/ 923 w 1155"/>
                <a:gd name="connsiteY24" fmla="*/ 496 h 815"/>
                <a:gd name="connsiteX25" fmla="*/ 929 w 1155"/>
                <a:gd name="connsiteY25" fmla="*/ 504 h 815"/>
                <a:gd name="connsiteX26" fmla="*/ 936 w 1155"/>
                <a:gd name="connsiteY26" fmla="*/ 513 h 815"/>
                <a:gd name="connsiteX27" fmla="*/ 944 w 1155"/>
                <a:gd name="connsiteY27" fmla="*/ 523 h 815"/>
                <a:gd name="connsiteX28" fmla="*/ 953 w 1155"/>
                <a:gd name="connsiteY28" fmla="*/ 532 h 815"/>
                <a:gd name="connsiteX29" fmla="*/ 964 w 1155"/>
                <a:gd name="connsiteY29" fmla="*/ 542 h 815"/>
                <a:gd name="connsiteX30" fmla="*/ 974 w 1155"/>
                <a:gd name="connsiteY30" fmla="*/ 551 h 815"/>
                <a:gd name="connsiteX31" fmla="*/ 986 w 1155"/>
                <a:gd name="connsiteY31" fmla="*/ 562 h 815"/>
                <a:gd name="connsiteX32" fmla="*/ 998 w 1155"/>
                <a:gd name="connsiteY32" fmla="*/ 571 h 815"/>
                <a:gd name="connsiteX33" fmla="*/ 1012 w 1155"/>
                <a:gd name="connsiteY33" fmla="*/ 580 h 815"/>
                <a:gd name="connsiteX34" fmla="*/ 1026 w 1155"/>
                <a:gd name="connsiteY34" fmla="*/ 588 h 815"/>
                <a:gd name="connsiteX35" fmla="*/ 1041 w 1155"/>
                <a:gd name="connsiteY35" fmla="*/ 596 h 815"/>
                <a:gd name="connsiteX36" fmla="*/ 1056 w 1155"/>
                <a:gd name="connsiteY36" fmla="*/ 603 h 815"/>
                <a:gd name="connsiteX37" fmla="*/ 1073 w 1155"/>
                <a:gd name="connsiteY37" fmla="*/ 608 h 815"/>
                <a:gd name="connsiteX38" fmla="*/ 1090 w 1155"/>
                <a:gd name="connsiteY38" fmla="*/ 612 h 815"/>
                <a:gd name="connsiteX39" fmla="*/ 1108 w 1155"/>
                <a:gd name="connsiteY39" fmla="*/ 615 h 815"/>
                <a:gd name="connsiteX40" fmla="*/ 1126 w 1155"/>
                <a:gd name="connsiteY40" fmla="*/ 616 h 815"/>
                <a:gd name="connsiteX41" fmla="*/ 1133 w 1155"/>
                <a:gd name="connsiteY41" fmla="*/ 615 h 815"/>
                <a:gd name="connsiteX42" fmla="*/ 1139 w 1155"/>
                <a:gd name="connsiteY42" fmla="*/ 612 h 815"/>
                <a:gd name="connsiteX43" fmla="*/ 1144 w 1155"/>
                <a:gd name="connsiteY43" fmla="*/ 609 h 815"/>
                <a:gd name="connsiteX44" fmla="*/ 1149 w 1155"/>
                <a:gd name="connsiteY44" fmla="*/ 604 h 815"/>
                <a:gd name="connsiteX45" fmla="*/ 1153 w 1155"/>
                <a:gd name="connsiteY45" fmla="*/ 598 h 815"/>
                <a:gd name="connsiteX46" fmla="*/ 1155 w 1155"/>
                <a:gd name="connsiteY46" fmla="*/ 592 h 815"/>
                <a:gd name="connsiteX47" fmla="*/ 1155 w 1155"/>
                <a:gd name="connsiteY47" fmla="*/ 585 h 815"/>
                <a:gd name="connsiteX48" fmla="*/ 1154 w 1155"/>
                <a:gd name="connsiteY48" fmla="*/ 578 h 815"/>
                <a:gd name="connsiteX49" fmla="*/ 1086 w 1155"/>
                <a:gd name="connsiteY49" fmla="*/ 376 h 815"/>
                <a:gd name="connsiteX50" fmla="*/ 1154 w 1155"/>
                <a:gd name="connsiteY50" fmla="*/ 166 h 815"/>
                <a:gd name="connsiteX51" fmla="*/ 1155 w 1155"/>
                <a:gd name="connsiteY51" fmla="*/ 159 h 815"/>
                <a:gd name="connsiteX52" fmla="*/ 1155 w 1155"/>
                <a:gd name="connsiteY52" fmla="*/ 152 h 815"/>
                <a:gd name="connsiteX53" fmla="*/ 1153 w 1155"/>
                <a:gd name="connsiteY53" fmla="*/ 146 h 815"/>
                <a:gd name="connsiteX54" fmla="*/ 1149 w 1155"/>
                <a:gd name="connsiteY54" fmla="*/ 140 h 815"/>
                <a:gd name="connsiteX55" fmla="*/ 1144 w 1155"/>
                <a:gd name="connsiteY55" fmla="*/ 135 h 815"/>
                <a:gd name="connsiteX56" fmla="*/ 1139 w 1155"/>
                <a:gd name="connsiteY56" fmla="*/ 131 h 815"/>
                <a:gd name="connsiteX57" fmla="*/ 1133 w 1155"/>
                <a:gd name="connsiteY57" fmla="*/ 129 h 815"/>
                <a:gd name="connsiteX58" fmla="*/ 1126 w 1155"/>
                <a:gd name="connsiteY58" fmla="*/ 128 h 815"/>
                <a:gd name="connsiteX59" fmla="*/ 1109 w 1155"/>
                <a:gd name="connsiteY59" fmla="*/ 129 h 815"/>
                <a:gd name="connsiteX60" fmla="*/ 1092 w 1155"/>
                <a:gd name="connsiteY60" fmla="*/ 131 h 815"/>
                <a:gd name="connsiteX61" fmla="*/ 1074 w 1155"/>
                <a:gd name="connsiteY61" fmla="*/ 135 h 815"/>
                <a:gd name="connsiteX62" fmla="*/ 1058 w 1155"/>
                <a:gd name="connsiteY62" fmla="*/ 140 h 815"/>
                <a:gd name="connsiteX63" fmla="*/ 1043 w 1155"/>
                <a:gd name="connsiteY63" fmla="*/ 146 h 815"/>
                <a:gd name="connsiteX64" fmla="*/ 1029 w 1155"/>
                <a:gd name="connsiteY64" fmla="*/ 153 h 815"/>
                <a:gd name="connsiteX65" fmla="*/ 1016 w 1155"/>
                <a:gd name="connsiteY65" fmla="*/ 161 h 815"/>
                <a:gd name="connsiteX66" fmla="*/ 1003 w 1155"/>
                <a:gd name="connsiteY66" fmla="*/ 169 h 815"/>
                <a:gd name="connsiteX67" fmla="*/ 990 w 1155"/>
                <a:gd name="connsiteY67" fmla="*/ 178 h 815"/>
                <a:gd name="connsiteX68" fmla="*/ 979 w 1155"/>
                <a:gd name="connsiteY68" fmla="*/ 189 h 815"/>
                <a:gd name="connsiteX69" fmla="*/ 968 w 1155"/>
                <a:gd name="connsiteY69" fmla="*/ 198 h 815"/>
                <a:gd name="connsiteX70" fmla="*/ 958 w 1155"/>
                <a:gd name="connsiteY70" fmla="*/ 207 h 815"/>
                <a:gd name="connsiteX71" fmla="*/ 950 w 1155"/>
                <a:gd name="connsiteY71" fmla="*/ 216 h 815"/>
                <a:gd name="connsiteX72" fmla="*/ 942 w 1155"/>
                <a:gd name="connsiteY72" fmla="*/ 226 h 815"/>
                <a:gd name="connsiteX73" fmla="*/ 934 w 1155"/>
                <a:gd name="connsiteY73" fmla="*/ 235 h 815"/>
                <a:gd name="connsiteX74" fmla="*/ 928 w 1155"/>
                <a:gd name="connsiteY74" fmla="*/ 243 h 815"/>
                <a:gd name="connsiteX75" fmla="*/ 918 w 1155"/>
                <a:gd name="connsiteY75" fmla="*/ 235 h 815"/>
                <a:gd name="connsiteX76" fmla="*/ 906 w 1155"/>
                <a:gd name="connsiteY76" fmla="*/ 227 h 815"/>
                <a:gd name="connsiteX77" fmla="*/ 895 w 1155"/>
                <a:gd name="connsiteY77" fmla="*/ 220 h 815"/>
                <a:gd name="connsiteX78" fmla="*/ 882 w 1155"/>
                <a:gd name="connsiteY78" fmla="*/ 213 h 815"/>
                <a:gd name="connsiteX79" fmla="*/ 869 w 1155"/>
                <a:gd name="connsiteY79" fmla="*/ 206 h 815"/>
                <a:gd name="connsiteX80" fmla="*/ 857 w 1155"/>
                <a:gd name="connsiteY80" fmla="*/ 199 h 815"/>
                <a:gd name="connsiteX81" fmla="*/ 843 w 1155"/>
                <a:gd name="connsiteY81" fmla="*/ 192 h 815"/>
                <a:gd name="connsiteX82" fmla="*/ 829 w 1155"/>
                <a:gd name="connsiteY82" fmla="*/ 186 h 815"/>
                <a:gd name="connsiteX83" fmla="*/ 815 w 1155"/>
                <a:gd name="connsiteY83" fmla="*/ 180 h 815"/>
                <a:gd name="connsiteX84" fmla="*/ 801 w 1155"/>
                <a:gd name="connsiteY84" fmla="*/ 175 h 815"/>
                <a:gd name="connsiteX85" fmla="*/ 786 w 1155"/>
                <a:gd name="connsiteY85" fmla="*/ 169 h 815"/>
                <a:gd name="connsiteX86" fmla="*/ 771 w 1155"/>
                <a:gd name="connsiteY86" fmla="*/ 165 h 815"/>
                <a:gd name="connsiteX87" fmla="*/ 756 w 1155"/>
                <a:gd name="connsiteY87" fmla="*/ 159 h 815"/>
                <a:gd name="connsiteX88" fmla="*/ 741 w 1155"/>
                <a:gd name="connsiteY88" fmla="*/ 155 h 815"/>
                <a:gd name="connsiteX89" fmla="*/ 725 w 1155"/>
                <a:gd name="connsiteY89" fmla="*/ 151 h 815"/>
                <a:gd name="connsiteX90" fmla="*/ 710 w 1155"/>
                <a:gd name="connsiteY90" fmla="*/ 147 h 815"/>
                <a:gd name="connsiteX91" fmla="*/ 720 w 1155"/>
                <a:gd name="connsiteY91" fmla="*/ 31 h 815"/>
                <a:gd name="connsiteX92" fmla="*/ 720 w 1155"/>
                <a:gd name="connsiteY92" fmla="*/ 25 h 815"/>
                <a:gd name="connsiteX93" fmla="*/ 718 w 1155"/>
                <a:gd name="connsiteY93" fmla="*/ 20 h 815"/>
                <a:gd name="connsiteX94" fmla="*/ 716 w 1155"/>
                <a:gd name="connsiteY94" fmla="*/ 14 h 815"/>
                <a:gd name="connsiteX95" fmla="*/ 713 w 1155"/>
                <a:gd name="connsiteY95" fmla="*/ 9 h 815"/>
                <a:gd name="connsiteX96" fmla="*/ 708 w 1155"/>
                <a:gd name="connsiteY96" fmla="*/ 6 h 815"/>
                <a:gd name="connsiteX97" fmla="*/ 702 w 1155"/>
                <a:gd name="connsiteY97" fmla="*/ 2 h 815"/>
                <a:gd name="connsiteX98" fmla="*/ 697 w 1155"/>
                <a:gd name="connsiteY98" fmla="*/ 1 h 815"/>
                <a:gd name="connsiteX99" fmla="*/ 690 w 1155"/>
                <a:gd name="connsiteY99" fmla="*/ 0 h 815"/>
                <a:gd name="connsiteX100" fmla="*/ 667 w 1155"/>
                <a:gd name="connsiteY100" fmla="*/ 2 h 815"/>
                <a:gd name="connsiteX101" fmla="*/ 644 w 1155"/>
                <a:gd name="connsiteY101" fmla="*/ 6 h 815"/>
                <a:gd name="connsiteX102" fmla="*/ 623 w 1155"/>
                <a:gd name="connsiteY102" fmla="*/ 13 h 815"/>
                <a:gd name="connsiteX103" fmla="*/ 602 w 1155"/>
                <a:gd name="connsiteY103" fmla="*/ 20 h 815"/>
                <a:gd name="connsiteX104" fmla="*/ 583 w 1155"/>
                <a:gd name="connsiteY104" fmla="*/ 28 h 815"/>
                <a:gd name="connsiteX105" fmla="*/ 565 w 1155"/>
                <a:gd name="connsiteY105" fmla="*/ 38 h 815"/>
                <a:gd name="connsiteX106" fmla="*/ 548 w 1155"/>
                <a:gd name="connsiteY106" fmla="*/ 48 h 815"/>
                <a:gd name="connsiteX107" fmla="*/ 532 w 1155"/>
                <a:gd name="connsiteY107" fmla="*/ 60 h 815"/>
                <a:gd name="connsiteX108" fmla="*/ 517 w 1155"/>
                <a:gd name="connsiteY108" fmla="*/ 71 h 815"/>
                <a:gd name="connsiteX109" fmla="*/ 504 w 1155"/>
                <a:gd name="connsiteY109" fmla="*/ 83 h 815"/>
                <a:gd name="connsiteX110" fmla="*/ 492 w 1155"/>
                <a:gd name="connsiteY110" fmla="*/ 93 h 815"/>
                <a:gd name="connsiteX111" fmla="*/ 481 w 1155"/>
                <a:gd name="connsiteY111" fmla="*/ 105 h 815"/>
                <a:gd name="connsiteX112" fmla="*/ 472 w 1155"/>
                <a:gd name="connsiteY112" fmla="*/ 115 h 815"/>
                <a:gd name="connsiteX113" fmla="*/ 464 w 1155"/>
                <a:gd name="connsiteY113" fmla="*/ 124 h 815"/>
                <a:gd name="connsiteX114" fmla="*/ 457 w 1155"/>
                <a:gd name="connsiteY114" fmla="*/ 134 h 815"/>
                <a:gd name="connsiteX115" fmla="*/ 451 w 1155"/>
                <a:gd name="connsiteY115" fmla="*/ 140 h 815"/>
                <a:gd name="connsiteX116" fmla="*/ 415 w 1155"/>
                <a:gd name="connsiteY116" fmla="*/ 145 h 815"/>
                <a:gd name="connsiteX117" fmla="*/ 379 w 1155"/>
                <a:gd name="connsiteY117" fmla="*/ 152 h 815"/>
                <a:gd name="connsiteX118" fmla="*/ 344 w 1155"/>
                <a:gd name="connsiteY118" fmla="*/ 160 h 815"/>
                <a:gd name="connsiteX119" fmla="*/ 311 w 1155"/>
                <a:gd name="connsiteY119" fmla="*/ 168 h 815"/>
                <a:gd name="connsiteX120" fmla="*/ 277 w 1155"/>
                <a:gd name="connsiteY120" fmla="*/ 177 h 815"/>
                <a:gd name="connsiteX121" fmla="*/ 245 w 1155"/>
                <a:gd name="connsiteY121" fmla="*/ 189 h 815"/>
                <a:gd name="connsiteX122" fmla="*/ 215 w 1155"/>
                <a:gd name="connsiteY122" fmla="*/ 200 h 815"/>
                <a:gd name="connsiteX123" fmla="*/ 185 w 1155"/>
                <a:gd name="connsiteY123" fmla="*/ 213 h 815"/>
                <a:gd name="connsiteX124" fmla="*/ 158 w 1155"/>
                <a:gd name="connsiteY124" fmla="*/ 227 h 815"/>
                <a:gd name="connsiteX125" fmla="*/ 131 w 1155"/>
                <a:gd name="connsiteY125" fmla="*/ 242 h 815"/>
                <a:gd name="connsiteX126" fmla="*/ 106 w 1155"/>
                <a:gd name="connsiteY126" fmla="*/ 257 h 815"/>
                <a:gd name="connsiteX127" fmla="*/ 83 w 1155"/>
                <a:gd name="connsiteY127" fmla="*/ 273 h 815"/>
                <a:gd name="connsiteX128" fmla="*/ 61 w 1155"/>
                <a:gd name="connsiteY128" fmla="*/ 290 h 815"/>
                <a:gd name="connsiteX129" fmla="*/ 40 w 1155"/>
                <a:gd name="connsiteY129" fmla="*/ 307 h 815"/>
                <a:gd name="connsiteX130" fmla="*/ 22 w 1155"/>
                <a:gd name="connsiteY130" fmla="*/ 326 h 815"/>
                <a:gd name="connsiteX131" fmla="*/ 6 w 1155"/>
                <a:gd name="connsiteY131" fmla="*/ 345 h 815"/>
                <a:gd name="connsiteX132" fmla="*/ 3 w 1155"/>
                <a:gd name="connsiteY132" fmla="*/ 350 h 815"/>
                <a:gd name="connsiteX133" fmla="*/ 1 w 1155"/>
                <a:gd name="connsiteY133" fmla="*/ 354 h 815"/>
                <a:gd name="connsiteX134" fmla="*/ 0 w 1155"/>
                <a:gd name="connsiteY134" fmla="*/ 359 h 815"/>
                <a:gd name="connsiteX135" fmla="*/ 0 w 1155"/>
                <a:gd name="connsiteY135" fmla="*/ 364 h 815"/>
                <a:gd name="connsiteX136" fmla="*/ 0 w 1155"/>
                <a:gd name="connsiteY136" fmla="*/ 379 h 815"/>
                <a:gd name="connsiteX137" fmla="*/ 0 w 1155"/>
                <a:gd name="connsiteY137" fmla="*/ 383 h 815"/>
                <a:gd name="connsiteX138" fmla="*/ 1 w 1155"/>
                <a:gd name="connsiteY138" fmla="*/ 388 h 815"/>
                <a:gd name="connsiteX139" fmla="*/ 3 w 1155"/>
                <a:gd name="connsiteY139" fmla="*/ 392 h 815"/>
                <a:gd name="connsiteX140" fmla="*/ 6 w 1155"/>
                <a:gd name="connsiteY140" fmla="*/ 396 h 815"/>
                <a:gd name="connsiteX141" fmla="*/ 20 w 1155"/>
                <a:gd name="connsiteY141" fmla="*/ 413 h 815"/>
                <a:gd name="connsiteX142" fmla="*/ 36 w 1155"/>
                <a:gd name="connsiteY142" fmla="*/ 429 h 815"/>
                <a:gd name="connsiteX143" fmla="*/ 53 w 1155"/>
                <a:gd name="connsiteY143" fmla="*/ 447 h 815"/>
                <a:gd name="connsiteX144" fmla="*/ 73 w 1155"/>
                <a:gd name="connsiteY144" fmla="*/ 463 h 815"/>
                <a:gd name="connsiteX145" fmla="*/ 92 w 1155"/>
                <a:gd name="connsiteY145" fmla="*/ 478 h 815"/>
                <a:gd name="connsiteX146" fmla="*/ 115 w 1155"/>
                <a:gd name="connsiteY146" fmla="*/ 493 h 815"/>
                <a:gd name="connsiteX147" fmla="*/ 138 w 1155"/>
                <a:gd name="connsiteY147" fmla="*/ 508 h 815"/>
                <a:gd name="connsiteX148" fmla="*/ 162 w 1155"/>
                <a:gd name="connsiteY148" fmla="*/ 521 h 815"/>
                <a:gd name="connsiteX149" fmla="*/ 189 w 1155"/>
                <a:gd name="connsiteY149" fmla="*/ 535 h 815"/>
                <a:gd name="connsiteX150" fmla="*/ 216 w 1155"/>
                <a:gd name="connsiteY150" fmla="*/ 547 h 815"/>
                <a:gd name="connsiteX151" fmla="*/ 244 w 1155"/>
                <a:gd name="connsiteY151" fmla="*/ 558 h 815"/>
                <a:gd name="connsiteX152" fmla="*/ 274 w 1155"/>
                <a:gd name="connsiteY152" fmla="*/ 569 h 815"/>
                <a:gd name="connsiteX153" fmla="*/ 305 w 1155"/>
                <a:gd name="connsiteY153" fmla="*/ 579 h 815"/>
                <a:gd name="connsiteX154" fmla="*/ 337 w 1155"/>
                <a:gd name="connsiteY154" fmla="*/ 587 h 815"/>
                <a:gd name="connsiteX155" fmla="*/ 370 w 1155"/>
                <a:gd name="connsiteY155" fmla="*/ 594 h 815"/>
                <a:gd name="connsiteX156" fmla="*/ 404 w 1155"/>
                <a:gd name="connsiteY156" fmla="*/ 600 h 815"/>
                <a:gd name="connsiteX157" fmla="*/ 459 w 1155"/>
                <a:gd name="connsiteY157" fmla="*/ 605 h 815"/>
                <a:gd name="connsiteX158" fmla="*/ 476 w 1155"/>
                <a:gd name="connsiteY158" fmla="*/ 607 h 815"/>
                <a:gd name="connsiteX159" fmla="*/ 493 w 1155"/>
                <a:gd name="connsiteY159" fmla="*/ 608 h 815"/>
                <a:gd name="connsiteX160" fmla="*/ 509 w 1155"/>
                <a:gd name="connsiteY160" fmla="*/ 608 h 815"/>
                <a:gd name="connsiteX161" fmla="*/ 526 w 1155"/>
                <a:gd name="connsiteY161" fmla="*/ 608 h 815"/>
                <a:gd name="connsiteX162" fmla="*/ 543 w 1155"/>
                <a:gd name="connsiteY162" fmla="*/ 608 h 815"/>
                <a:gd name="connsiteX163" fmla="*/ 561 w 1155"/>
                <a:gd name="connsiteY163" fmla="*/ 608 h 815"/>
                <a:gd name="connsiteX164" fmla="*/ 578 w 1155"/>
                <a:gd name="connsiteY164" fmla="*/ 607 h 815"/>
                <a:gd name="connsiteX165" fmla="*/ 595 w 1155"/>
                <a:gd name="connsiteY165" fmla="*/ 605 h 815"/>
                <a:gd name="connsiteX166" fmla="*/ 596 w 1155"/>
                <a:gd name="connsiteY166" fmla="*/ 605 h 815"/>
                <a:gd name="connsiteX167" fmla="*/ 598 w 1155"/>
                <a:gd name="connsiteY167" fmla="*/ 605 h 815"/>
                <a:gd name="connsiteX168" fmla="*/ 599 w 1155"/>
                <a:gd name="connsiteY168" fmla="*/ 605 h 815"/>
                <a:gd name="connsiteX169" fmla="*/ 600 w 1155"/>
                <a:gd name="connsiteY169" fmla="*/ 605 h 815"/>
                <a:gd name="connsiteX170" fmla="*/ 601 w 1155"/>
                <a:gd name="connsiteY170" fmla="*/ 607 h 815"/>
                <a:gd name="connsiteX171" fmla="*/ 601 w 1155"/>
                <a:gd name="connsiteY171" fmla="*/ 607 h 815"/>
                <a:gd name="connsiteX172" fmla="*/ 601 w 1155"/>
                <a:gd name="connsiteY172" fmla="*/ 608 h 815"/>
                <a:gd name="connsiteX173" fmla="*/ 602 w 1155"/>
                <a:gd name="connsiteY173" fmla="*/ 609 h 815"/>
                <a:gd name="connsiteX0" fmla="*/ 602 w 1155"/>
                <a:gd name="connsiteY0" fmla="*/ 813 h 814"/>
                <a:gd name="connsiteX1" fmla="*/ 608 w 1155"/>
                <a:gd name="connsiteY1" fmla="*/ 814 h 814"/>
                <a:gd name="connsiteX2" fmla="*/ 614 w 1155"/>
                <a:gd name="connsiteY2" fmla="*/ 813 h 814"/>
                <a:gd name="connsiteX3" fmla="*/ 614 w 1155"/>
                <a:gd name="connsiteY3" fmla="*/ 813 h 814"/>
                <a:gd name="connsiteX4" fmla="*/ 738 w 1155"/>
                <a:gd name="connsiteY4" fmla="*/ 776 h 814"/>
                <a:gd name="connsiteX5" fmla="*/ 775 w 1155"/>
                <a:gd name="connsiteY5" fmla="*/ 764 h 814"/>
                <a:gd name="connsiteX6" fmla="*/ 753 w 1155"/>
                <a:gd name="connsiteY6" fmla="*/ 733 h 814"/>
                <a:gd name="connsiteX7" fmla="*/ 661 w 1155"/>
                <a:gd name="connsiteY7" fmla="*/ 597 h 814"/>
                <a:gd name="connsiteX8" fmla="*/ 680 w 1155"/>
                <a:gd name="connsiteY8" fmla="*/ 594 h 814"/>
                <a:gd name="connsiteX9" fmla="*/ 699 w 1155"/>
                <a:gd name="connsiteY9" fmla="*/ 590 h 814"/>
                <a:gd name="connsiteX10" fmla="*/ 717 w 1155"/>
                <a:gd name="connsiteY10" fmla="*/ 586 h 814"/>
                <a:gd name="connsiteX11" fmla="*/ 736 w 1155"/>
                <a:gd name="connsiteY11" fmla="*/ 581 h 814"/>
                <a:gd name="connsiteX12" fmla="*/ 754 w 1155"/>
                <a:gd name="connsiteY12" fmla="*/ 577 h 814"/>
                <a:gd name="connsiteX13" fmla="*/ 771 w 1155"/>
                <a:gd name="connsiteY13" fmla="*/ 571 h 814"/>
                <a:gd name="connsiteX14" fmla="*/ 789 w 1155"/>
                <a:gd name="connsiteY14" fmla="*/ 565 h 814"/>
                <a:gd name="connsiteX15" fmla="*/ 806 w 1155"/>
                <a:gd name="connsiteY15" fmla="*/ 558 h 814"/>
                <a:gd name="connsiteX16" fmla="*/ 822 w 1155"/>
                <a:gd name="connsiteY16" fmla="*/ 552 h 814"/>
                <a:gd name="connsiteX17" fmla="*/ 838 w 1155"/>
                <a:gd name="connsiteY17" fmla="*/ 546 h 814"/>
                <a:gd name="connsiteX18" fmla="*/ 854 w 1155"/>
                <a:gd name="connsiteY18" fmla="*/ 537 h 814"/>
                <a:gd name="connsiteX19" fmla="*/ 869 w 1155"/>
                <a:gd name="connsiteY19" fmla="*/ 529 h 814"/>
                <a:gd name="connsiteX20" fmla="*/ 883 w 1155"/>
                <a:gd name="connsiteY20" fmla="*/ 523 h 814"/>
                <a:gd name="connsiteX21" fmla="*/ 897 w 1155"/>
                <a:gd name="connsiteY21" fmla="*/ 513 h 814"/>
                <a:gd name="connsiteX22" fmla="*/ 911 w 1155"/>
                <a:gd name="connsiteY22" fmla="*/ 505 h 814"/>
                <a:gd name="connsiteX23" fmla="*/ 923 w 1155"/>
                <a:gd name="connsiteY23" fmla="*/ 496 h 814"/>
                <a:gd name="connsiteX24" fmla="*/ 929 w 1155"/>
                <a:gd name="connsiteY24" fmla="*/ 504 h 814"/>
                <a:gd name="connsiteX25" fmla="*/ 936 w 1155"/>
                <a:gd name="connsiteY25" fmla="*/ 513 h 814"/>
                <a:gd name="connsiteX26" fmla="*/ 944 w 1155"/>
                <a:gd name="connsiteY26" fmla="*/ 523 h 814"/>
                <a:gd name="connsiteX27" fmla="*/ 953 w 1155"/>
                <a:gd name="connsiteY27" fmla="*/ 532 h 814"/>
                <a:gd name="connsiteX28" fmla="*/ 964 w 1155"/>
                <a:gd name="connsiteY28" fmla="*/ 542 h 814"/>
                <a:gd name="connsiteX29" fmla="*/ 974 w 1155"/>
                <a:gd name="connsiteY29" fmla="*/ 551 h 814"/>
                <a:gd name="connsiteX30" fmla="*/ 986 w 1155"/>
                <a:gd name="connsiteY30" fmla="*/ 562 h 814"/>
                <a:gd name="connsiteX31" fmla="*/ 998 w 1155"/>
                <a:gd name="connsiteY31" fmla="*/ 571 h 814"/>
                <a:gd name="connsiteX32" fmla="*/ 1012 w 1155"/>
                <a:gd name="connsiteY32" fmla="*/ 580 h 814"/>
                <a:gd name="connsiteX33" fmla="*/ 1026 w 1155"/>
                <a:gd name="connsiteY33" fmla="*/ 588 h 814"/>
                <a:gd name="connsiteX34" fmla="*/ 1041 w 1155"/>
                <a:gd name="connsiteY34" fmla="*/ 596 h 814"/>
                <a:gd name="connsiteX35" fmla="*/ 1056 w 1155"/>
                <a:gd name="connsiteY35" fmla="*/ 603 h 814"/>
                <a:gd name="connsiteX36" fmla="*/ 1073 w 1155"/>
                <a:gd name="connsiteY36" fmla="*/ 608 h 814"/>
                <a:gd name="connsiteX37" fmla="*/ 1090 w 1155"/>
                <a:gd name="connsiteY37" fmla="*/ 612 h 814"/>
                <a:gd name="connsiteX38" fmla="*/ 1108 w 1155"/>
                <a:gd name="connsiteY38" fmla="*/ 615 h 814"/>
                <a:gd name="connsiteX39" fmla="*/ 1126 w 1155"/>
                <a:gd name="connsiteY39" fmla="*/ 616 h 814"/>
                <a:gd name="connsiteX40" fmla="*/ 1133 w 1155"/>
                <a:gd name="connsiteY40" fmla="*/ 615 h 814"/>
                <a:gd name="connsiteX41" fmla="*/ 1139 w 1155"/>
                <a:gd name="connsiteY41" fmla="*/ 612 h 814"/>
                <a:gd name="connsiteX42" fmla="*/ 1144 w 1155"/>
                <a:gd name="connsiteY42" fmla="*/ 609 h 814"/>
                <a:gd name="connsiteX43" fmla="*/ 1149 w 1155"/>
                <a:gd name="connsiteY43" fmla="*/ 604 h 814"/>
                <a:gd name="connsiteX44" fmla="*/ 1153 w 1155"/>
                <a:gd name="connsiteY44" fmla="*/ 598 h 814"/>
                <a:gd name="connsiteX45" fmla="*/ 1155 w 1155"/>
                <a:gd name="connsiteY45" fmla="*/ 592 h 814"/>
                <a:gd name="connsiteX46" fmla="*/ 1155 w 1155"/>
                <a:gd name="connsiteY46" fmla="*/ 585 h 814"/>
                <a:gd name="connsiteX47" fmla="*/ 1154 w 1155"/>
                <a:gd name="connsiteY47" fmla="*/ 578 h 814"/>
                <a:gd name="connsiteX48" fmla="*/ 1086 w 1155"/>
                <a:gd name="connsiteY48" fmla="*/ 376 h 814"/>
                <a:gd name="connsiteX49" fmla="*/ 1154 w 1155"/>
                <a:gd name="connsiteY49" fmla="*/ 166 h 814"/>
                <a:gd name="connsiteX50" fmla="*/ 1155 w 1155"/>
                <a:gd name="connsiteY50" fmla="*/ 159 h 814"/>
                <a:gd name="connsiteX51" fmla="*/ 1155 w 1155"/>
                <a:gd name="connsiteY51" fmla="*/ 152 h 814"/>
                <a:gd name="connsiteX52" fmla="*/ 1153 w 1155"/>
                <a:gd name="connsiteY52" fmla="*/ 146 h 814"/>
                <a:gd name="connsiteX53" fmla="*/ 1149 w 1155"/>
                <a:gd name="connsiteY53" fmla="*/ 140 h 814"/>
                <a:gd name="connsiteX54" fmla="*/ 1144 w 1155"/>
                <a:gd name="connsiteY54" fmla="*/ 135 h 814"/>
                <a:gd name="connsiteX55" fmla="*/ 1139 w 1155"/>
                <a:gd name="connsiteY55" fmla="*/ 131 h 814"/>
                <a:gd name="connsiteX56" fmla="*/ 1133 w 1155"/>
                <a:gd name="connsiteY56" fmla="*/ 129 h 814"/>
                <a:gd name="connsiteX57" fmla="*/ 1126 w 1155"/>
                <a:gd name="connsiteY57" fmla="*/ 128 h 814"/>
                <a:gd name="connsiteX58" fmla="*/ 1109 w 1155"/>
                <a:gd name="connsiteY58" fmla="*/ 129 h 814"/>
                <a:gd name="connsiteX59" fmla="*/ 1092 w 1155"/>
                <a:gd name="connsiteY59" fmla="*/ 131 h 814"/>
                <a:gd name="connsiteX60" fmla="*/ 1074 w 1155"/>
                <a:gd name="connsiteY60" fmla="*/ 135 h 814"/>
                <a:gd name="connsiteX61" fmla="*/ 1058 w 1155"/>
                <a:gd name="connsiteY61" fmla="*/ 140 h 814"/>
                <a:gd name="connsiteX62" fmla="*/ 1043 w 1155"/>
                <a:gd name="connsiteY62" fmla="*/ 146 h 814"/>
                <a:gd name="connsiteX63" fmla="*/ 1029 w 1155"/>
                <a:gd name="connsiteY63" fmla="*/ 153 h 814"/>
                <a:gd name="connsiteX64" fmla="*/ 1016 w 1155"/>
                <a:gd name="connsiteY64" fmla="*/ 161 h 814"/>
                <a:gd name="connsiteX65" fmla="*/ 1003 w 1155"/>
                <a:gd name="connsiteY65" fmla="*/ 169 h 814"/>
                <a:gd name="connsiteX66" fmla="*/ 990 w 1155"/>
                <a:gd name="connsiteY66" fmla="*/ 178 h 814"/>
                <a:gd name="connsiteX67" fmla="*/ 979 w 1155"/>
                <a:gd name="connsiteY67" fmla="*/ 189 h 814"/>
                <a:gd name="connsiteX68" fmla="*/ 968 w 1155"/>
                <a:gd name="connsiteY68" fmla="*/ 198 h 814"/>
                <a:gd name="connsiteX69" fmla="*/ 958 w 1155"/>
                <a:gd name="connsiteY69" fmla="*/ 207 h 814"/>
                <a:gd name="connsiteX70" fmla="*/ 950 w 1155"/>
                <a:gd name="connsiteY70" fmla="*/ 216 h 814"/>
                <a:gd name="connsiteX71" fmla="*/ 942 w 1155"/>
                <a:gd name="connsiteY71" fmla="*/ 226 h 814"/>
                <a:gd name="connsiteX72" fmla="*/ 934 w 1155"/>
                <a:gd name="connsiteY72" fmla="*/ 235 h 814"/>
                <a:gd name="connsiteX73" fmla="*/ 928 w 1155"/>
                <a:gd name="connsiteY73" fmla="*/ 243 h 814"/>
                <a:gd name="connsiteX74" fmla="*/ 918 w 1155"/>
                <a:gd name="connsiteY74" fmla="*/ 235 h 814"/>
                <a:gd name="connsiteX75" fmla="*/ 906 w 1155"/>
                <a:gd name="connsiteY75" fmla="*/ 227 h 814"/>
                <a:gd name="connsiteX76" fmla="*/ 895 w 1155"/>
                <a:gd name="connsiteY76" fmla="*/ 220 h 814"/>
                <a:gd name="connsiteX77" fmla="*/ 882 w 1155"/>
                <a:gd name="connsiteY77" fmla="*/ 213 h 814"/>
                <a:gd name="connsiteX78" fmla="*/ 869 w 1155"/>
                <a:gd name="connsiteY78" fmla="*/ 206 h 814"/>
                <a:gd name="connsiteX79" fmla="*/ 857 w 1155"/>
                <a:gd name="connsiteY79" fmla="*/ 199 h 814"/>
                <a:gd name="connsiteX80" fmla="*/ 843 w 1155"/>
                <a:gd name="connsiteY80" fmla="*/ 192 h 814"/>
                <a:gd name="connsiteX81" fmla="*/ 829 w 1155"/>
                <a:gd name="connsiteY81" fmla="*/ 186 h 814"/>
                <a:gd name="connsiteX82" fmla="*/ 815 w 1155"/>
                <a:gd name="connsiteY82" fmla="*/ 180 h 814"/>
                <a:gd name="connsiteX83" fmla="*/ 801 w 1155"/>
                <a:gd name="connsiteY83" fmla="*/ 175 h 814"/>
                <a:gd name="connsiteX84" fmla="*/ 786 w 1155"/>
                <a:gd name="connsiteY84" fmla="*/ 169 h 814"/>
                <a:gd name="connsiteX85" fmla="*/ 771 w 1155"/>
                <a:gd name="connsiteY85" fmla="*/ 165 h 814"/>
                <a:gd name="connsiteX86" fmla="*/ 756 w 1155"/>
                <a:gd name="connsiteY86" fmla="*/ 159 h 814"/>
                <a:gd name="connsiteX87" fmla="*/ 741 w 1155"/>
                <a:gd name="connsiteY87" fmla="*/ 155 h 814"/>
                <a:gd name="connsiteX88" fmla="*/ 725 w 1155"/>
                <a:gd name="connsiteY88" fmla="*/ 151 h 814"/>
                <a:gd name="connsiteX89" fmla="*/ 710 w 1155"/>
                <a:gd name="connsiteY89" fmla="*/ 147 h 814"/>
                <a:gd name="connsiteX90" fmla="*/ 720 w 1155"/>
                <a:gd name="connsiteY90" fmla="*/ 31 h 814"/>
                <a:gd name="connsiteX91" fmla="*/ 720 w 1155"/>
                <a:gd name="connsiteY91" fmla="*/ 25 h 814"/>
                <a:gd name="connsiteX92" fmla="*/ 718 w 1155"/>
                <a:gd name="connsiteY92" fmla="*/ 20 h 814"/>
                <a:gd name="connsiteX93" fmla="*/ 716 w 1155"/>
                <a:gd name="connsiteY93" fmla="*/ 14 h 814"/>
                <a:gd name="connsiteX94" fmla="*/ 713 w 1155"/>
                <a:gd name="connsiteY94" fmla="*/ 9 h 814"/>
                <a:gd name="connsiteX95" fmla="*/ 708 w 1155"/>
                <a:gd name="connsiteY95" fmla="*/ 6 h 814"/>
                <a:gd name="connsiteX96" fmla="*/ 702 w 1155"/>
                <a:gd name="connsiteY96" fmla="*/ 2 h 814"/>
                <a:gd name="connsiteX97" fmla="*/ 697 w 1155"/>
                <a:gd name="connsiteY97" fmla="*/ 1 h 814"/>
                <a:gd name="connsiteX98" fmla="*/ 690 w 1155"/>
                <a:gd name="connsiteY98" fmla="*/ 0 h 814"/>
                <a:gd name="connsiteX99" fmla="*/ 667 w 1155"/>
                <a:gd name="connsiteY99" fmla="*/ 2 h 814"/>
                <a:gd name="connsiteX100" fmla="*/ 644 w 1155"/>
                <a:gd name="connsiteY100" fmla="*/ 6 h 814"/>
                <a:gd name="connsiteX101" fmla="*/ 623 w 1155"/>
                <a:gd name="connsiteY101" fmla="*/ 13 h 814"/>
                <a:gd name="connsiteX102" fmla="*/ 602 w 1155"/>
                <a:gd name="connsiteY102" fmla="*/ 20 h 814"/>
                <a:gd name="connsiteX103" fmla="*/ 583 w 1155"/>
                <a:gd name="connsiteY103" fmla="*/ 28 h 814"/>
                <a:gd name="connsiteX104" fmla="*/ 565 w 1155"/>
                <a:gd name="connsiteY104" fmla="*/ 38 h 814"/>
                <a:gd name="connsiteX105" fmla="*/ 548 w 1155"/>
                <a:gd name="connsiteY105" fmla="*/ 48 h 814"/>
                <a:gd name="connsiteX106" fmla="*/ 532 w 1155"/>
                <a:gd name="connsiteY106" fmla="*/ 60 h 814"/>
                <a:gd name="connsiteX107" fmla="*/ 517 w 1155"/>
                <a:gd name="connsiteY107" fmla="*/ 71 h 814"/>
                <a:gd name="connsiteX108" fmla="*/ 504 w 1155"/>
                <a:gd name="connsiteY108" fmla="*/ 83 h 814"/>
                <a:gd name="connsiteX109" fmla="*/ 492 w 1155"/>
                <a:gd name="connsiteY109" fmla="*/ 93 h 814"/>
                <a:gd name="connsiteX110" fmla="*/ 481 w 1155"/>
                <a:gd name="connsiteY110" fmla="*/ 105 h 814"/>
                <a:gd name="connsiteX111" fmla="*/ 472 w 1155"/>
                <a:gd name="connsiteY111" fmla="*/ 115 h 814"/>
                <a:gd name="connsiteX112" fmla="*/ 464 w 1155"/>
                <a:gd name="connsiteY112" fmla="*/ 124 h 814"/>
                <a:gd name="connsiteX113" fmla="*/ 457 w 1155"/>
                <a:gd name="connsiteY113" fmla="*/ 134 h 814"/>
                <a:gd name="connsiteX114" fmla="*/ 451 w 1155"/>
                <a:gd name="connsiteY114" fmla="*/ 140 h 814"/>
                <a:gd name="connsiteX115" fmla="*/ 415 w 1155"/>
                <a:gd name="connsiteY115" fmla="*/ 145 h 814"/>
                <a:gd name="connsiteX116" fmla="*/ 379 w 1155"/>
                <a:gd name="connsiteY116" fmla="*/ 152 h 814"/>
                <a:gd name="connsiteX117" fmla="*/ 344 w 1155"/>
                <a:gd name="connsiteY117" fmla="*/ 160 h 814"/>
                <a:gd name="connsiteX118" fmla="*/ 311 w 1155"/>
                <a:gd name="connsiteY118" fmla="*/ 168 h 814"/>
                <a:gd name="connsiteX119" fmla="*/ 277 w 1155"/>
                <a:gd name="connsiteY119" fmla="*/ 177 h 814"/>
                <a:gd name="connsiteX120" fmla="*/ 245 w 1155"/>
                <a:gd name="connsiteY120" fmla="*/ 189 h 814"/>
                <a:gd name="connsiteX121" fmla="*/ 215 w 1155"/>
                <a:gd name="connsiteY121" fmla="*/ 200 h 814"/>
                <a:gd name="connsiteX122" fmla="*/ 185 w 1155"/>
                <a:gd name="connsiteY122" fmla="*/ 213 h 814"/>
                <a:gd name="connsiteX123" fmla="*/ 158 w 1155"/>
                <a:gd name="connsiteY123" fmla="*/ 227 h 814"/>
                <a:gd name="connsiteX124" fmla="*/ 131 w 1155"/>
                <a:gd name="connsiteY124" fmla="*/ 242 h 814"/>
                <a:gd name="connsiteX125" fmla="*/ 106 w 1155"/>
                <a:gd name="connsiteY125" fmla="*/ 257 h 814"/>
                <a:gd name="connsiteX126" fmla="*/ 83 w 1155"/>
                <a:gd name="connsiteY126" fmla="*/ 273 h 814"/>
                <a:gd name="connsiteX127" fmla="*/ 61 w 1155"/>
                <a:gd name="connsiteY127" fmla="*/ 290 h 814"/>
                <a:gd name="connsiteX128" fmla="*/ 40 w 1155"/>
                <a:gd name="connsiteY128" fmla="*/ 307 h 814"/>
                <a:gd name="connsiteX129" fmla="*/ 22 w 1155"/>
                <a:gd name="connsiteY129" fmla="*/ 326 h 814"/>
                <a:gd name="connsiteX130" fmla="*/ 6 w 1155"/>
                <a:gd name="connsiteY130" fmla="*/ 345 h 814"/>
                <a:gd name="connsiteX131" fmla="*/ 3 w 1155"/>
                <a:gd name="connsiteY131" fmla="*/ 350 h 814"/>
                <a:gd name="connsiteX132" fmla="*/ 1 w 1155"/>
                <a:gd name="connsiteY132" fmla="*/ 354 h 814"/>
                <a:gd name="connsiteX133" fmla="*/ 0 w 1155"/>
                <a:gd name="connsiteY133" fmla="*/ 359 h 814"/>
                <a:gd name="connsiteX134" fmla="*/ 0 w 1155"/>
                <a:gd name="connsiteY134" fmla="*/ 364 h 814"/>
                <a:gd name="connsiteX135" fmla="*/ 0 w 1155"/>
                <a:gd name="connsiteY135" fmla="*/ 379 h 814"/>
                <a:gd name="connsiteX136" fmla="*/ 0 w 1155"/>
                <a:gd name="connsiteY136" fmla="*/ 383 h 814"/>
                <a:gd name="connsiteX137" fmla="*/ 1 w 1155"/>
                <a:gd name="connsiteY137" fmla="*/ 388 h 814"/>
                <a:gd name="connsiteX138" fmla="*/ 3 w 1155"/>
                <a:gd name="connsiteY138" fmla="*/ 392 h 814"/>
                <a:gd name="connsiteX139" fmla="*/ 6 w 1155"/>
                <a:gd name="connsiteY139" fmla="*/ 396 h 814"/>
                <a:gd name="connsiteX140" fmla="*/ 20 w 1155"/>
                <a:gd name="connsiteY140" fmla="*/ 413 h 814"/>
                <a:gd name="connsiteX141" fmla="*/ 36 w 1155"/>
                <a:gd name="connsiteY141" fmla="*/ 429 h 814"/>
                <a:gd name="connsiteX142" fmla="*/ 53 w 1155"/>
                <a:gd name="connsiteY142" fmla="*/ 447 h 814"/>
                <a:gd name="connsiteX143" fmla="*/ 73 w 1155"/>
                <a:gd name="connsiteY143" fmla="*/ 463 h 814"/>
                <a:gd name="connsiteX144" fmla="*/ 92 w 1155"/>
                <a:gd name="connsiteY144" fmla="*/ 478 h 814"/>
                <a:gd name="connsiteX145" fmla="*/ 115 w 1155"/>
                <a:gd name="connsiteY145" fmla="*/ 493 h 814"/>
                <a:gd name="connsiteX146" fmla="*/ 138 w 1155"/>
                <a:gd name="connsiteY146" fmla="*/ 508 h 814"/>
                <a:gd name="connsiteX147" fmla="*/ 162 w 1155"/>
                <a:gd name="connsiteY147" fmla="*/ 521 h 814"/>
                <a:gd name="connsiteX148" fmla="*/ 189 w 1155"/>
                <a:gd name="connsiteY148" fmla="*/ 535 h 814"/>
                <a:gd name="connsiteX149" fmla="*/ 216 w 1155"/>
                <a:gd name="connsiteY149" fmla="*/ 547 h 814"/>
                <a:gd name="connsiteX150" fmla="*/ 244 w 1155"/>
                <a:gd name="connsiteY150" fmla="*/ 558 h 814"/>
                <a:gd name="connsiteX151" fmla="*/ 274 w 1155"/>
                <a:gd name="connsiteY151" fmla="*/ 569 h 814"/>
                <a:gd name="connsiteX152" fmla="*/ 305 w 1155"/>
                <a:gd name="connsiteY152" fmla="*/ 579 h 814"/>
                <a:gd name="connsiteX153" fmla="*/ 337 w 1155"/>
                <a:gd name="connsiteY153" fmla="*/ 587 h 814"/>
                <a:gd name="connsiteX154" fmla="*/ 370 w 1155"/>
                <a:gd name="connsiteY154" fmla="*/ 594 h 814"/>
                <a:gd name="connsiteX155" fmla="*/ 404 w 1155"/>
                <a:gd name="connsiteY155" fmla="*/ 600 h 814"/>
                <a:gd name="connsiteX156" fmla="*/ 459 w 1155"/>
                <a:gd name="connsiteY156" fmla="*/ 605 h 814"/>
                <a:gd name="connsiteX157" fmla="*/ 476 w 1155"/>
                <a:gd name="connsiteY157" fmla="*/ 607 h 814"/>
                <a:gd name="connsiteX158" fmla="*/ 493 w 1155"/>
                <a:gd name="connsiteY158" fmla="*/ 608 h 814"/>
                <a:gd name="connsiteX159" fmla="*/ 509 w 1155"/>
                <a:gd name="connsiteY159" fmla="*/ 608 h 814"/>
                <a:gd name="connsiteX160" fmla="*/ 526 w 1155"/>
                <a:gd name="connsiteY160" fmla="*/ 608 h 814"/>
                <a:gd name="connsiteX161" fmla="*/ 543 w 1155"/>
                <a:gd name="connsiteY161" fmla="*/ 608 h 814"/>
                <a:gd name="connsiteX162" fmla="*/ 561 w 1155"/>
                <a:gd name="connsiteY162" fmla="*/ 608 h 814"/>
                <a:gd name="connsiteX163" fmla="*/ 578 w 1155"/>
                <a:gd name="connsiteY163" fmla="*/ 607 h 814"/>
                <a:gd name="connsiteX164" fmla="*/ 595 w 1155"/>
                <a:gd name="connsiteY164" fmla="*/ 605 h 814"/>
                <a:gd name="connsiteX165" fmla="*/ 596 w 1155"/>
                <a:gd name="connsiteY165" fmla="*/ 605 h 814"/>
                <a:gd name="connsiteX166" fmla="*/ 598 w 1155"/>
                <a:gd name="connsiteY166" fmla="*/ 605 h 814"/>
                <a:gd name="connsiteX167" fmla="*/ 599 w 1155"/>
                <a:gd name="connsiteY167" fmla="*/ 605 h 814"/>
                <a:gd name="connsiteX168" fmla="*/ 600 w 1155"/>
                <a:gd name="connsiteY168" fmla="*/ 605 h 814"/>
                <a:gd name="connsiteX169" fmla="*/ 601 w 1155"/>
                <a:gd name="connsiteY169" fmla="*/ 607 h 814"/>
                <a:gd name="connsiteX170" fmla="*/ 601 w 1155"/>
                <a:gd name="connsiteY170" fmla="*/ 607 h 814"/>
                <a:gd name="connsiteX171" fmla="*/ 601 w 1155"/>
                <a:gd name="connsiteY171" fmla="*/ 608 h 814"/>
                <a:gd name="connsiteX172" fmla="*/ 602 w 1155"/>
                <a:gd name="connsiteY172" fmla="*/ 609 h 814"/>
                <a:gd name="connsiteX0" fmla="*/ 602 w 1155"/>
                <a:gd name="connsiteY0" fmla="*/ 813 h 814"/>
                <a:gd name="connsiteX1" fmla="*/ 608 w 1155"/>
                <a:gd name="connsiteY1" fmla="*/ 814 h 814"/>
                <a:gd name="connsiteX2" fmla="*/ 614 w 1155"/>
                <a:gd name="connsiteY2" fmla="*/ 813 h 814"/>
                <a:gd name="connsiteX3" fmla="*/ 614 w 1155"/>
                <a:gd name="connsiteY3" fmla="*/ 813 h 814"/>
                <a:gd name="connsiteX4" fmla="*/ 738 w 1155"/>
                <a:gd name="connsiteY4" fmla="*/ 776 h 814"/>
                <a:gd name="connsiteX5" fmla="*/ 753 w 1155"/>
                <a:gd name="connsiteY5" fmla="*/ 733 h 814"/>
                <a:gd name="connsiteX6" fmla="*/ 661 w 1155"/>
                <a:gd name="connsiteY6" fmla="*/ 597 h 814"/>
                <a:gd name="connsiteX7" fmla="*/ 680 w 1155"/>
                <a:gd name="connsiteY7" fmla="*/ 594 h 814"/>
                <a:gd name="connsiteX8" fmla="*/ 699 w 1155"/>
                <a:gd name="connsiteY8" fmla="*/ 590 h 814"/>
                <a:gd name="connsiteX9" fmla="*/ 717 w 1155"/>
                <a:gd name="connsiteY9" fmla="*/ 586 h 814"/>
                <a:gd name="connsiteX10" fmla="*/ 736 w 1155"/>
                <a:gd name="connsiteY10" fmla="*/ 581 h 814"/>
                <a:gd name="connsiteX11" fmla="*/ 754 w 1155"/>
                <a:gd name="connsiteY11" fmla="*/ 577 h 814"/>
                <a:gd name="connsiteX12" fmla="*/ 771 w 1155"/>
                <a:gd name="connsiteY12" fmla="*/ 571 h 814"/>
                <a:gd name="connsiteX13" fmla="*/ 789 w 1155"/>
                <a:gd name="connsiteY13" fmla="*/ 565 h 814"/>
                <a:gd name="connsiteX14" fmla="*/ 806 w 1155"/>
                <a:gd name="connsiteY14" fmla="*/ 558 h 814"/>
                <a:gd name="connsiteX15" fmla="*/ 822 w 1155"/>
                <a:gd name="connsiteY15" fmla="*/ 552 h 814"/>
                <a:gd name="connsiteX16" fmla="*/ 838 w 1155"/>
                <a:gd name="connsiteY16" fmla="*/ 546 h 814"/>
                <a:gd name="connsiteX17" fmla="*/ 854 w 1155"/>
                <a:gd name="connsiteY17" fmla="*/ 537 h 814"/>
                <a:gd name="connsiteX18" fmla="*/ 869 w 1155"/>
                <a:gd name="connsiteY18" fmla="*/ 529 h 814"/>
                <a:gd name="connsiteX19" fmla="*/ 883 w 1155"/>
                <a:gd name="connsiteY19" fmla="*/ 523 h 814"/>
                <a:gd name="connsiteX20" fmla="*/ 897 w 1155"/>
                <a:gd name="connsiteY20" fmla="*/ 513 h 814"/>
                <a:gd name="connsiteX21" fmla="*/ 911 w 1155"/>
                <a:gd name="connsiteY21" fmla="*/ 505 h 814"/>
                <a:gd name="connsiteX22" fmla="*/ 923 w 1155"/>
                <a:gd name="connsiteY22" fmla="*/ 496 h 814"/>
                <a:gd name="connsiteX23" fmla="*/ 929 w 1155"/>
                <a:gd name="connsiteY23" fmla="*/ 504 h 814"/>
                <a:gd name="connsiteX24" fmla="*/ 936 w 1155"/>
                <a:gd name="connsiteY24" fmla="*/ 513 h 814"/>
                <a:gd name="connsiteX25" fmla="*/ 944 w 1155"/>
                <a:gd name="connsiteY25" fmla="*/ 523 h 814"/>
                <a:gd name="connsiteX26" fmla="*/ 953 w 1155"/>
                <a:gd name="connsiteY26" fmla="*/ 532 h 814"/>
                <a:gd name="connsiteX27" fmla="*/ 964 w 1155"/>
                <a:gd name="connsiteY27" fmla="*/ 542 h 814"/>
                <a:gd name="connsiteX28" fmla="*/ 974 w 1155"/>
                <a:gd name="connsiteY28" fmla="*/ 551 h 814"/>
                <a:gd name="connsiteX29" fmla="*/ 986 w 1155"/>
                <a:gd name="connsiteY29" fmla="*/ 562 h 814"/>
                <a:gd name="connsiteX30" fmla="*/ 998 w 1155"/>
                <a:gd name="connsiteY30" fmla="*/ 571 h 814"/>
                <a:gd name="connsiteX31" fmla="*/ 1012 w 1155"/>
                <a:gd name="connsiteY31" fmla="*/ 580 h 814"/>
                <a:gd name="connsiteX32" fmla="*/ 1026 w 1155"/>
                <a:gd name="connsiteY32" fmla="*/ 588 h 814"/>
                <a:gd name="connsiteX33" fmla="*/ 1041 w 1155"/>
                <a:gd name="connsiteY33" fmla="*/ 596 h 814"/>
                <a:gd name="connsiteX34" fmla="*/ 1056 w 1155"/>
                <a:gd name="connsiteY34" fmla="*/ 603 h 814"/>
                <a:gd name="connsiteX35" fmla="*/ 1073 w 1155"/>
                <a:gd name="connsiteY35" fmla="*/ 608 h 814"/>
                <a:gd name="connsiteX36" fmla="*/ 1090 w 1155"/>
                <a:gd name="connsiteY36" fmla="*/ 612 h 814"/>
                <a:gd name="connsiteX37" fmla="*/ 1108 w 1155"/>
                <a:gd name="connsiteY37" fmla="*/ 615 h 814"/>
                <a:gd name="connsiteX38" fmla="*/ 1126 w 1155"/>
                <a:gd name="connsiteY38" fmla="*/ 616 h 814"/>
                <a:gd name="connsiteX39" fmla="*/ 1133 w 1155"/>
                <a:gd name="connsiteY39" fmla="*/ 615 h 814"/>
                <a:gd name="connsiteX40" fmla="*/ 1139 w 1155"/>
                <a:gd name="connsiteY40" fmla="*/ 612 h 814"/>
                <a:gd name="connsiteX41" fmla="*/ 1144 w 1155"/>
                <a:gd name="connsiteY41" fmla="*/ 609 h 814"/>
                <a:gd name="connsiteX42" fmla="*/ 1149 w 1155"/>
                <a:gd name="connsiteY42" fmla="*/ 604 h 814"/>
                <a:gd name="connsiteX43" fmla="*/ 1153 w 1155"/>
                <a:gd name="connsiteY43" fmla="*/ 598 h 814"/>
                <a:gd name="connsiteX44" fmla="*/ 1155 w 1155"/>
                <a:gd name="connsiteY44" fmla="*/ 592 h 814"/>
                <a:gd name="connsiteX45" fmla="*/ 1155 w 1155"/>
                <a:gd name="connsiteY45" fmla="*/ 585 h 814"/>
                <a:gd name="connsiteX46" fmla="*/ 1154 w 1155"/>
                <a:gd name="connsiteY46" fmla="*/ 578 h 814"/>
                <a:gd name="connsiteX47" fmla="*/ 1086 w 1155"/>
                <a:gd name="connsiteY47" fmla="*/ 376 h 814"/>
                <a:gd name="connsiteX48" fmla="*/ 1154 w 1155"/>
                <a:gd name="connsiteY48" fmla="*/ 166 h 814"/>
                <a:gd name="connsiteX49" fmla="*/ 1155 w 1155"/>
                <a:gd name="connsiteY49" fmla="*/ 159 h 814"/>
                <a:gd name="connsiteX50" fmla="*/ 1155 w 1155"/>
                <a:gd name="connsiteY50" fmla="*/ 152 h 814"/>
                <a:gd name="connsiteX51" fmla="*/ 1153 w 1155"/>
                <a:gd name="connsiteY51" fmla="*/ 146 h 814"/>
                <a:gd name="connsiteX52" fmla="*/ 1149 w 1155"/>
                <a:gd name="connsiteY52" fmla="*/ 140 h 814"/>
                <a:gd name="connsiteX53" fmla="*/ 1144 w 1155"/>
                <a:gd name="connsiteY53" fmla="*/ 135 h 814"/>
                <a:gd name="connsiteX54" fmla="*/ 1139 w 1155"/>
                <a:gd name="connsiteY54" fmla="*/ 131 h 814"/>
                <a:gd name="connsiteX55" fmla="*/ 1133 w 1155"/>
                <a:gd name="connsiteY55" fmla="*/ 129 h 814"/>
                <a:gd name="connsiteX56" fmla="*/ 1126 w 1155"/>
                <a:gd name="connsiteY56" fmla="*/ 128 h 814"/>
                <a:gd name="connsiteX57" fmla="*/ 1109 w 1155"/>
                <a:gd name="connsiteY57" fmla="*/ 129 h 814"/>
                <a:gd name="connsiteX58" fmla="*/ 1092 w 1155"/>
                <a:gd name="connsiteY58" fmla="*/ 131 h 814"/>
                <a:gd name="connsiteX59" fmla="*/ 1074 w 1155"/>
                <a:gd name="connsiteY59" fmla="*/ 135 h 814"/>
                <a:gd name="connsiteX60" fmla="*/ 1058 w 1155"/>
                <a:gd name="connsiteY60" fmla="*/ 140 h 814"/>
                <a:gd name="connsiteX61" fmla="*/ 1043 w 1155"/>
                <a:gd name="connsiteY61" fmla="*/ 146 h 814"/>
                <a:gd name="connsiteX62" fmla="*/ 1029 w 1155"/>
                <a:gd name="connsiteY62" fmla="*/ 153 h 814"/>
                <a:gd name="connsiteX63" fmla="*/ 1016 w 1155"/>
                <a:gd name="connsiteY63" fmla="*/ 161 h 814"/>
                <a:gd name="connsiteX64" fmla="*/ 1003 w 1155"/>
                <a:gd name="connsiteY64" fmla="*/ 169 h 814"/>
                <a:gd name="connsiteX65" fmla="*/ 990 w 1155"/>
                <a:gd name="connsiteY65" fmla="*/ 178 h 814"/>
                <a:gd name="connsiteX66" fmla="*/ 979 w 1155"/>
                <a:gd name="connsiteY66" fmla="*/ 189 h 814"/>
                <a:gd name="connsiteX67" fmla="*/ 968 w 1155"/>
                <a:gd name="connsiteY67" fmla="*/ 198 h 814"/>
                <a:gd name="connsiteX68" fmla="*/ 958 w 1155"/>
                <a:gd name="connsiteY68" fmla="*/ 207 h 814"/>
                <a:gd name="connsiteX69" fmla="*/ 950 w 1155"/>
                <a:gd name="connsiteY69" fmla="*/ 216 h 814"/>
                <a:gd name="connsiteX70" fmla="*/ 942 w 1155"/>
                <a:gd name="connsiteY70" fmla="*/ 226 h 814"/>
                <a:gd name="connsiteX71" fmla="*/ 934 w 1155"/>
                <a:gd name="connsiteY71" fmla="*/ 235 h 814"/>
                <a:gd name="connsiteX72" fmla="*/ 928 w 1155"/>
                <a:gd name="connsiteY72" fmla="*/ 243 h 814"/>
                <a:gd name="connsiteX73" fmla="*/ 918 w 1155"/>
                <a:gd name="connsiteY73" fmla="*/ 235 h 814"/>
                <a:gd name="connsiteX74" fmla="*/ 906 w 1155"/>
                <a:gd name="connsiteY74" fmla="*/ 227 h 814"/>
                <a:gd name="connsiteX75" fmla="*/ 895 w 1155"/>
                <a:gd name="connsiteY75" fmla="*/ 220 h 814"/>
                <a:gd name="connsiteX76" fmla="*/ 882 w 1155"/>
                <a:gd name="connsiteY76" fmla="*/ 213 h 814"/>
                <a:gd name="connsiteX77" fmla="*/ 869 w 1155"/>
                <a:gd name="connsiteY77" fmla="*/ 206 h 814"/>
                <a:gd name="connsiteX78" fmla="*/ 857 w 1155"/>
                <a:gd name="connsiteY78" fmla="*/ 199 h 814"/>
                <a:gd name="connsiteX79" fmla="*/ 843 w 1155"/>
                <a:gd name="connsiteY79" fmla="*/ 192 h 814"/>
                <a:gd name="connsiteX80" fmla="*/ 829 w 1155"/>
                <a:gd name="connsiteY80" fmla="*/ 186 h 814"/>
                <a:gd name="connsiteX81" fmla="*/ 815 w 1155"/>
                <a:gd name="connsiteY81" fmla="*/ 180 h 814"/>
                <a:gd name="connsiteX82" fmla="*/ 801 w 1155"/>
                <a:gd name="connsiteY82" fmla="*/ 175 h 814"/>
                <a:gd name="connsiteX83" fmla="*/ 786 w 1155"/>
                <a:gd name="connsiteY83" fmla="*/ 169 h 814"/>
                <a:gd name="connsiteX84" fmla="*/ 771 w 1155"/>
                <a:gd name="connsiteY84" fmla="*/ 165 h 814"/>
                <a:gd name="connsiteX85" fmla="*/ 756 w 1155"/>
                <a:gd name="connsiteY85" fmla="*/ 159 h 814"/>
                <a:gd name="connsiteX86" fmla="*/ 741 w 1155"/>
                <a:gd name="connsiteY86" fmla="*/ 155 h 814"/>
                <a:gd name="connsiteX87" fmla="*/ 725 w 1155"/>
                <a:gd name="connsiteY87" fmla="*/ 151 h 814"/>
                <a:gd name="connsiteX88" fmla="*/ 710 w 1155"/>
                <a:gd name="connsiteY88" fmla="*/ 147 h 814"/>
                <a:gd name="connsiteX89" fmla="*/ 720 w 1155"/>
                <a:gd name="connsiteY89" fmla="*/ 31 h 814"/>
                <a:gd name="connsiteX90" fmla="*/ 720 w 1155"/>
                <a:gd name="connsiteY90" fmla="*/ 25 h 814"/>
                <a:gd name="connsiteX91" fmla="*/ 718 w 1155"/>
                <a:gd name="connsiteY91" fmla="*/ 20 h 814"/>
                <a:gd name="connsiteX92" fmla="*/ 716 w 1155"/>
                <a:gd name="connsiteY92" fmla="*/ 14 h 814"/>
                <a:gd name="connsiteX93" fmla="*/ 713 w 1155"/>
                <a:gd name="connsiteY93" fmla="*/ 9 h 814"/>
                <a:gd name="connsiteX94" fmla="*/ 708 w 1155"/>
                <a:gd name="connsiteY94" fmla="*/ 6 h 814"/>
                <a:gd name="connsiteX95" fmla="*/ 702 w 1155"/>
                <a:gd name="connsiteY95" fmla="*/ 2 h 814"/>
                <a:gd name="connsiteX96" fmla="*/ 697 w 1155"/>
                <a:gd name="connsiteY96" fmla="*/ 1 h 814"/>
                <a:gd name="connsiteX97" fmla="*/ 690 w 1155"/>
                <a:gd name="connsiteY97" fmla="*/ 0 h 814"/>
                <a:gd name="connsiteX98" fmla="*/ 667 w 1155"/>
                <a:gd name="connsiteY98" fmla="*/ 2 h 814"/>
                <a:gd name="connsiteX99" fmla="*/ 644 w 1155"/>
                <a:gd name="connsiteY99" fmla="*/ 6 h 814"/>
                <a:gd name="connsiteX100" fmla="*/ 623 w 1155"/>
                <a:gd name="connsiteY100" fmla="*/ 13 h 814"/>
                <a:gd name="connsiteX101" fmla="*/ 602 w 1155"/>
                <a:gd name="connsiteY101" fmla="*/ 20 h 814"/>
                <a:gd name="connsiteX102" fmla="*/ 583 w 1155"/>
                <a:gd name="connsiteY102" fmla="*/ 28 h 814"/>
                <a:gd name="connsiteX103" fmla="*/ 565 w 1155"/>
                <a:gd name="connsiteY103" fmla="*/ 38 h 814"/>
                <a:gd name="connsiteX104" fmla="*/ 548 w 1155"/>
                <a:gd name="connsiteY104" fmla="*/ 48 h 814"/>
                <a:gd name="connsiteX105" fmla="*/ 532 w 1155"/>
                <a:gd name="connsiteY105" fmla="*/ 60 h 814"/>
                <a:gd name="connsiteX106" fmla="*/ 517 w 1155"/>
                <a:gd name="connsiteY106" fmla="*/ 71 h 814"/>
                <a:gd name="connsiteX107" fmla="*/ 504 w 1155"/>
                <a:gd name="connsiteY107" fmla="*/ 83 h 814"/>
                <a:gd name="connsiteX108" fmla="*/ 492 w 1155"/>
                <a:gd name="connsiteY108" fmla="*/ 93 h 814"/>
                <a:gd name="connsiteX109" fmla="*/ 481 w 1155"/>
                <a:gd name="connsiteY109" fmla="*/ 105 h 814"/>
                <a:gd name="connsiteX110" fmla="*/ 472 w 1155"/>
                <a:gd name="connsiteY110" fmla="*/ 115 h 814"/>
                <a:gd name="connsiteX111" fmla="*/ 464 w 1155"/>
                <a:gd name="connsiteY111" fmla="*/ 124 h 814"/>
                <a:gd name="connsiteX112" fmla="*/ 457 w 1155"/>
                <a:gd name="connsiteY112" fmla="*/ 134 h 814"/>
                <a:gd name="connsiteX113" fmla="*/ 451 w 1155"/>
                <a:gd name="connsiteY113" fmla="*/ 140 h 814"/>
                <a:gd name="connsiteX114" fmla="*/ 415 w 1155"/>
                <a:gd name="connsiteY114" fmla="*/ 145 h 814"/>
                <a:gd name="connsiteX115" fmla="*/ 379 w 1155"/>
                <a:gd name="connsiteY115" fmla="*/ 152 h 814"/>
                <a:gd name="connsiteX116" fmla="*/ 344 w 1155"/>
                <a:gd name="connsiteY116" fmla="*/ 160 h 814"/>
                <a:gd name="connsiteX117" fmla="*/ 311 w 1155"/>
                <a:gd name="connsiteY117" fmla="*/ 168 h 814"/>
                <a:gd name="connsiteX118" fmla="*/ 277 w 1155"/>
                <a:gd name="connsiteY118" fmla="*/ 177 h 814"/>
                <a:gd name="connsiteX119" fmla="*/ 245 w 1155"/>
                <a:gd name="connsiteY119" fmla="*/ 189 h 814"/>
                <a:gd name="connsiteX120" fmla="*/ 215 w 1155"/>
                <a:gd name="connsiteY120" fmla="*/ 200 h 814"/>
                <a:gd name="connsiteX121" fmla="*/ 185 w 1155"/>
                <a:gd name="connsiteY121" fmla="*/ 213 h 814"/>
                <a:gd name="connsiteX122" fmla="*/ 158 w 1155"/>
                <a:gd name="connsiteY122" fmla="*/ 227 h 814"/>
                <a:gd name="connsiteX123" fmla="*/ 131 w 1155"/>
                <a:gd name="connsiteY123" fmla="*/ 242 h 814"/>
                <a:gd name="connsiteX124" fmla="*/ 106 w 1155"/>
                <a:gd name="connsiteY124" fmla="*/ 257 h 814"/>
                <a:gd name="connsiteX125" fmla="*/ 83 w 1155"/>
                <a:gd name="connsiteY125" fmla="*/ 273 h 814"/>
                <a:gd name="connsiteX126" fmla="*/ 61 w 1155"/>
                <a:gd name="connsiteY126" fmla="*/ 290 h 814"/>
                <a:gd name="connsiteX127" fmla="*/ 40 w 1155"/>
                <a:gd name="connsiteY127" fmla="*/ 307 h 814"/>
                <a:gd name="connsiteX128" fmla="*/ 22 w 1155"/>
                <a:gd name="connsiteY128" fmla="*/ 326 h 814"/>
                <a:gd name="connsiteX129" fmla="*/ 6 w 1155"/>
                <a:gd name="connsiteY129" fmla="*/ 345 h 814"/>
                <a:gd name="connsiteX130" fmla="*/ 3 w 1155"/>
                <a:gd name="connsiteY130" fmla="*/ 350 h 814"/>
                <a:gd name="connsiteX131" fmla="*/ 1 w 1155"/>
                <a:gd name="connsiteY131" fmla="*/ 354 h 814"/>
                <a:gd name="connsiteX132" fmla="*/ 0 w 1155"/>
                <a:gd name="connsiteY132" fmla="*/ 359 h 814"/>
                <a:gd name="connsiteX133" fmla="*/ 0 w 1155"/>
                <a:gd name="connsiteY133" fmla="*/ 364 h 814"/>
                <a:gd name="connsiteX134" fmla="*/ 0 w 1155"/>
                <a:gd name="connsiteY134" fmla="*/ 379 h 814"/>
                <a:gd name="connsiteX135" fmla="*/ 0 w 1155"/>
                <a:gd name="connsiteY135" fmla="*/ 383 h 814"/>
                <a:gd name="connsiteX136" fmla="*/ 1 w 1155"/>
                <a:gd name="connsiteY136" fmla="*/ 388 h 814"/>
                <a:gd name="connsiteX137" fmla="*/ 3 w 1155"/>
                <a:gd name="connsiteY137" fmla="*/ 392 h 814"/>
                <a:gd name="connsiteX138" fmla="*/ 6 w 1155"/>
                <a:gd name="connsiteY138" fmla="*/ 396 h 814"/>
                <a:gd name="connsiteX139" fmla="*/ 20 w 1155"/>
                <a:gd name="connsiteY139" fmla="*/ 413 h 814"/>
                <a:gd name="connsiteX140" fmla="*/ 36 w 1155"/>
                <a:gd name="connsiteY140" fmla="*/ 429 h 814"/>
                <a:gd name="connsiteX141" fmla="*/ 53 w 1155"/>
                <a:gd name="connsiteY141" fmla="*/ 447 h 814"/>
                <a:gd name="connsiteX142" fmla="*/ 73 w 1155"/>
                <a:gd name="connsiteY142" fmla="*/ 463 h 814"/>
                <a:gd name="connsiteX143" fmla="*/ 92 w 1155"/>
                <a:gd name="connsiteY143" fmla="*/ 478 h 814"/>
                <a:gd name="connsiteX144" fmla="*/ 115 w 1155"/>
                <a:gd name="connsiteY144" fmla="*/ 493 h 814"/>
                <a:gd name="connsiteX145" fmla="*/ 138 w 1155"/>
                <a:gd name="connsiteY145" fmla="*/ 508 h 814"/>
                <a:gd name="connsiteX146" fmla="*/ 162 w 1155"/>
                <a:gd name="connsiteY146" fmla="*/ 521 h 814"/>
                <a:gd name="connsiteX147" fmla="*/ 189 w 1155"/>
                <a:gd name="connsiteY147" fmla="*/ 535 h 814"/>
                <a:gd name="connsiteX148" fmla="*/ 216 w 1155"/>
                <a:gd name="connsiteY148" fmla="*/ 547 h 814"/>
                <a:gd name="connsiteX149" fmla="*/ 244 w 1155"/>
                <a:gd name="connsiteY149" fmla="*/ 558 h 814"/>
                <a:gd name="connsiteX150" fmla="*/ 274 w 1155"/>
                <a:gd name="connsiteY150" fmla="*/ 569 h 814"/>
                <a:gd name="connsiteX151" fmla="*/ 305 w 1155"/>
                <a:gd name="connsiteY151" fmla="*/ 579 h 814"/>
                <a:gd name="connsiteX152" fmla="*/ 337 w 1155"/>
                <a:gd name="connsiteY152" fmla="*/ 587 h 814"/>
                <a:gd name="connsiteX153" fmla="*/ 370 w 1155"/>
                <a:gd name="connsiteY153" fmla="*/ 594 h 814"/>
                <a:gd name="connsiteX154" fmla="*/ 404 w 1155"/>
                <a:gd name="connsiteY154" fmla="*/ 600 h 814"/>
                <a:gd name="connsiteX155" fmla="*/ 459 w 1155"/>
                <a:gd name="connsiteY155" fmla="*/ 605 h 814"/>
                <a:gd name="connsiteX156" fmla="*/ 476 w 1155"/>
                <a:gd name="connsiteY156" fmla="*/ 607 h 814"/>
                <a:gd name="connsiteX157" fmla="*/ 493 w 1155"/>
                <a:gd name="connsiteY157" fmla="*/ 608 h 814"/>
                <a:gd name="connsiteX158" fmla="*/ 509 w 1155"/>
                <a:gd name="connsiteY158" fmla="*/ 608 h 814"/>
                <a:gd name="connsiteX159" fmla="*/ 526 w 1155"/>
                <a:gd name="connsiteY159" fmla="*/ 608 h 814"/>
                <a:gd name="connsiteX160" fmla="*/ 543 w 1155"/>
                <a:gd name="connsiteY160" fmla="*/ 608 h 814"/>
                <a:gd name="connsiteX161" fmla="*/ 561 w 1155"/>
                <a:gd name="connsiteY161" fmla="*/ 608 h 814"/>
                <a:gd name="connsiteX162" fmla="*/ 578 w 1155"/>
                <a:gd name="connsiteY162" fmla="*/ 607 h 814"/>
                <a:gd name="connsiteX163" fmla="*/ 595 w 1155"/>
                <a:gd name="connsiteY163" fmla="*/ 605 h 814"/>
                <a:gd name="connsiteX164" fmla="*/ 596 w 1155"/>
                <a:gd name="connsiteY164" fmla="*/ 605 h 814"/>
                <a:gd name="connsiteX165" fmla="*/ 598 w 1155"/>
                <a:gd name="connsiteY165" fmla="*/ 605 h 814"/>
                <a:gd name="connsiteX166" fmla="*/ 599 w 1155"/>
                <a:gd name="connsiteY166" fmla="*/ 605 h 814"/>
                <a:gd name="connsiteX167" fmla="*/ 600 w 1155"/>
                <a:gd name="connsiteY167" fmla="*/ 605 h 814"/>
                <a:gd name="connsiteX168" fmla="*/ 601 w 1155"/>
                <a:gd name="connsiteY168" fmla="*/ 607 h 814"/>
                <a:gd name="connsiteX169" fmla="*/ 601 w 1155"/>
                <a:gd name="connsiteY169" fmla="*/ 607 h 814"/>
                <a:gd name="connsiteX170" fmla="*/ 601 w 1155"/>
                <a:gd name="connsiteY170" fmla="*/ 608 h 814"/>
                <a:gd name="connsiteX171" fmla="*/ 602 w 1155"/>
                <a:gd name="connsiteY171" fmla="*/ 609 h 814"/>
                <a:gd name="connsiteX0" fmla="*/ 602 w 1155"/>
                <a:gd name="connsiteY0" fmla="*/ 813 h 814"/>
                <a:gd name="connsiteX1" fmla="*/ 608 w 1155"/>
                <a:gd name="connsiteY1" fmla="*/ 814 h 814"/>
                <a:gd name="connsiteX2" fmla="*/ 614 w 1155"/>
                <a:gd name="connsiteY2" fmla="*/ 813 h 814"/>
                <a:gd name="connsiteX3" fmla="*/ 614 w 1155"/>
                <a:gd name="connsiteY3" fmla="*/ 813 h 814"/>
                <a:gd name="connsiteX4" fmla="*/ 738 w 1155"/>
                <a:gd name="connsiteY4" fmla="*/ 776 h 814"/>
                <a:gd name="connsiteX5" fmla="*/ 661 w 1155"/>
                <a:gd name="connsiteY5" fmla="*/ 597 h 814"/>
                <a:gd name="connsiteX6" fmla="*/ 680 w 1155"/>
                <a:gd name="connsiteY6" fmla="*/ 594 h 814"/>
                <a:gd name="connsiteX7" fmla="*/ 699 w 1155"/>
                <a:gd name="connsiteY7" fmla="*/ 590 h 814"/>
                <a:gd name="connsiteX8" fmla="*/ 717 w 1155"/>
                <a:gd name="connsiteY8" fmla="*/ 586 h 814"/>
                <a:gd name="connsiteX9" fmla="*/ 736 w 1155"/>
                <a:gd name="connsiteY9" fmla="*/ 581 h 814"/>
                <a:gd name="connsiteX10" fmla="*/ 754 w 1155"/>
                <a:gd name="connsiteY10" fmla="*/ 577 h 814"/>
                <a:gd name="connsiteX11" fmla="*/ 771 w 1155"/>
                <a:gd name="connsiteY11" fmla="*/ 571 h 814"/>
                <a:gd name="connsiteX12" fmla="*/ 789 w 1155"/>
                <a:gd name="connsiteY12" fmla="*/ 565 h 814"/>
                <a:gd name="connsiteX13" fmla="*/ 806 w 1155"/>
                <a:gd name="connsiteY13" fmla="*/ 558 h 814"/>
                <a:gd name="connsiteX14" fmla="*/ 822 w 1155"/>
                <a:gd name="connsiteY14" fmla="*/ 552 h 814"/>
                <a:gd name="connsiteX15" fmla="*/ 838 w 1155"/>
                <a:gd name="connsiteY15" fmla="*/ 546 h 814"/>
                <a:gd name="connsiteX16" fmla="*/ 854 w 1155"/>
                <a:gd name="connsiteY16" fmla="*/ 537 h 814"/>
                <a:gd name="connsiteX17" fmla="*/ 869 w 1155"/>
                <a:gd name="connsiteY17" fmla="*/ 529 h 814"/>
                <a:gd name="connsiteX18" fmla="*/ 883 w 1155"/>
                <a:gd name="connsiteY18" fmla="*/ 523 h 814"/>
                <a:gd name="connsiteX19" fmla="*/ 897 w 1155"/>
                <a:gd name="connsiteY19" fmla="*/ 513 h 814"/>
                <a:gd name="connsiteX20" fmla="*/ 911 w 1155"/>
                <a:gd name="connsiteY20" fmla="*/ 505 h 814"/>
                <a:gd name="connsiteX21" fmla="*/ 923 w 1155"/>
                <a:gd name="connsiteY21" fmla="*/ 496 h 814"/>
                <a:gd name="connsiteX22" fmla="*/ 929 w 1155"/>
                <a:gd name="connsiteY22" fmla="*/ 504 h 814"/>
                <a:gd name="connsiteX23" fmla="*/ 936 w 1155"/>
                <a:gd name="connsiteY23" fmla="*/ 513 h 814"/>
                <a:gd name="connsiteX24" fmla="*/ 944 w 1155"/>
                <a:gd name="connsiteY24" fmla="*/ 523 h 814"/>
                <a:gd name="connsiteX25" fmla="*/ 953 w 1155"/>
                <a:gd name="connsiteY25" fmla="*/ 532 h 814"/>
                <a:gd name="connsiteX26" fmla="*/ 964 w 1155"/>
                <a:gd name="connsiteY26" fmla="*/ 542 h 814"/>
                <a:gd name="connsiteX27" fmla="*/ 974 w 1155"/>
                <a:gd name="connsiteY27" fmla="*/ 551 h 814"/>
                <a:gd name="connsiteX28" fmla="*/ 986 w 1155"/>
                <a:gd name="connsiteY28" fmla="*/ 562 h 814"/>
                <a:gd name="connsiteX29" fmla="*/ 998 w 1155"/>
                <a:gd name="connsiteY29" fmla="*/ 571 h 814"/>
                <a:gd name="connsiteX30" fmla="*/ 1012 w 1155"/>
                <a:gd name="connsiteY30" fmla="*/ 580 h 814"/>
                <a:gd name="connsiteX31" fmla="*/ 1026 w 1155"/>
                <a:gd name="connsiteY31" fmla="*/ 588 h 814"/>
                <a:gd name="connsiteX32" fmla="*/ 1041 w 1155"/>
                <a:gd name="connsiteY32" fmla="*/ 596 h 814"/>
                <a:gd name="connsiteX33" fmla="*/ 1056 w 1155"/>
                <a:gd name="connsiteY33" fmla="*/ 603 h 814"/>
                <a:gd name="connsiteX34" fmla="*/ 1073 w 1155"/>
                <a:gd name="connsiteY34" fmla="*/ 608 h 814"/>
                <a:gd name="connsiteX35" fmla="*/ 1090 w 1155"/>
                <a:gd name="connsiteY35" fmla="*/ 612 h 814"/>
                <a:gd name="connsiteX36" fmla="*/ 1108 w 1155"/>
                <a:gd name="connsiteY36" fmla="*/ 615 h 814"/>
                <a:gd name="connsiteX37" fmla="*/ 1126 w 1155"/>
                <a:gd name="connsiteY37" fmla="*/ 616 h 814"/>
                <a:gd name="connsiteX38" fmla="*/ 1133 w 1155"/>
                <a:gd name="connsiteY38" fmla="*/ 615 h 814"/>
                <a:gd name="connsiteX39" fmla="*/ 1139 w 1155"/>
                <a:gd name="connsiteY39" fmla="*/ 612 h 814"/>
                <a:gd name="connsiteX40" fmla="*/ 1144 w 1155"/>
                <a:gd name="connsiteY40" fmla="*/ 609 h 814"/>
                <a:gd name="connsiteX41" fmla="*/ 1149 w 1155"/>
                <a:gd name="connsiteY41" fmla="*/ 604 h 814"/>
                <a:gd name="connsiteX42" fmla="*/ 1153 w 1155"/>
                <a:gd name="connsiteY42" fmla="*/ 598 h 814"/>
                <a:gd name="connsiteX43" fmla="*/ 1155 w 1155"/>
                <a:gd name="connsiteY43" fmla="*/ 592 h 814"/>
                <a:gd name="connsiteX44" fmla="*/ 1155 w 1155"/>
                <a:gd name="connsiteY44" fmla="*/ 585 h 814"/>
                <a:gd name="connsiteX45" fmla="*/ 1154 w 1155"/>
                <a:gd name="connsiteY45" fmla="*/ 578 h 814"/>
                <a:gd name="connsiteX46" fmla="*/ 1086 w 1155"/>
                <a:gd name="connsiteY46" fmla="*/ 376 h 814"/>
                <a:gd name="connsiteX47" fmla="*/ 1154 w 1155"/>
                <a:gd name="connsiteY47" fmla="*/ 166 h 814"/>
                <a:gd name="connsiteX48" fmla="*/ 1155 w 1155"/>
                <a:gd name="connsiteY48" fmla="*/ 159 h 814"/>
                <a:gd name="connsiteX49" fmla="*/ 1155 w 1155"/>
                <a:gd name="connsiteY49" fmla="*/ 152 h 814"/>
                <a:gd name="connsiteX50" fmla="*/ 1153 w 1155"/>
                <a:gd name="connsiteY50" fmla="*/ 146 h 814"/>
                <a:gd name="connsiteX51" fmla="*/ 1149 w 1155"/>
                <a:gd name="connsiteY51" fmla="*/ 140 h 814"/>
                <a:gd name="connsiteX52" fmla="*/ 1144 w 1155"/>
                <a:gd name="connsiteY52" fmla="*/ 135 h 814"/>
                <a:gd name="connsiteX53" fmla="*/ 1139 w 1155"/>
                <a:gd name="connsiteY53" fmla="*/ 131 h 814"/>
                <a:gd name="connsiteX54" fmla="*/ 1133 w 1155"/>
                <a:gd name="connsiteY54" fmla="*/ 129 h 814"/>
                <a:gd name="connsiteX55" fmla="*/ 1126 w 1155"/>
                <a:gd name="connsiteY55" fmla="*/ 128 h 814"/>
                <a:gd name="connsiteX56" fmla="*/ 1109 w 1155"/>
                <a:gd name="connsiteY56" fmla="*/ 129 h 814"/>
                <a:gd name="connsiteX57" fmla="*/ 1092 w 1155"/>
                <a:gd name="connsiteY57" fmla="*/ 131 h 814"/>
                <a:gd name="connsiteX58" fmla="*/ 1074 w 1155"/>
                <a:gd name="connsiteY58" fmla="*/ 135 h 814"/>
                <a:gd name="connsiteX59" fmla="*/ 1058 w 1155"/>
                <a:gd name="connsiteY59" fmla="*/ 140 h 814"/>
                <a:gd name="connsiteX60" fmla="*/ 1043 w 1155"/>
                <a:gd name="connsiteY60" fmla="*/ 146 h 814"/>
                <a:gd name="connsiteX61" fmla="*/ 1029 w 1155"/>
                <a:gd name="connsiteY61" fmla="*/ 153 h 814"/>
                <a:gd name="connsiteX62" fmla="*/ 1016 w 1155"/>
                <a:gd name="connsiteY62" fmla="*/ 161 h 814"/>
                <a:gd name="connsiteX63" fmla="*/ 1003 w 1155"/>
                <a:gd name="connsiteY63" fmla="*/ 169 h 814"/>
                <a:gd name="connsiteX64" fmla="*/ 990 w 1155"/>
                <a:gd name="connsiteY64" fmla="*/ 178 h 814"/>
                <a:gd name="connsiteX65" fmla="*/ 979 w 1155"/>
                <a:gd name="connsiteY65" fmla="*/ 189 h 814"/>
                <a:gd name="connsiteX66" fmla="*/ 968 w 1155"/>
                <a:gd name="connsiteY66" fmla="*/ 198 h 814"/>
                <a:gd name="connsiteX67" fmla="*/ 958 w 1155"/>
                <a:gd name="connsiteY67" fmla="*/ 207 h 814"/>
                <a:gd name="connsiteX68" fmla="*/ 950 w 1155"/>
                <a:gd name="connsiteY68" fmla="*/ 216 h 814"/>
                <a:gd name="connsiteX69" fmla="*/ 942 w 1155"/>
                <a:gd name="connsiteY69" fmla="*/ 226 h 814"/>
                <a:gd name="connsiteX70" fmla="*/ 934 w 1155"/>
                <a:gd name="connsiteY70" fmla="*/ 235 h 814"/>
                <a:gd name="connsiteX71" fmla="*/ 928 w 1155"/>
                <a:gd name="connsiteY71" fmla="*/ 243 h 814"/>
                <a:gd name="connsiteX72" fmla="*/ 918 w 1155"/>
                <a:gd name="connsiteY72" fmla="*/ 235 h 814"/>
                <a:gd name="connsiteX73" fmla="*/ 906 w 1155"/>
                <a:gd name="connsiteY73" fmla="*/ 227 h 814"/>
                <a:gd name="connsiteX74" fmla="*/ 895 w 1155"/>
                <a:gd name="connsiteY74" fmla="*/ 220 h 814"/>
                <a:gd name="connsiteX75" fmla="*/ 882 w 1155"/>
                <a:gd name="connsiteY75" fmla="*/ 213 h 814"/>
                <a:gd name="connsiteX76" fmla="*/ 869 w 1155"/>
                <a:gd name="connsiteY76" fmla="*/ 206 h 814"/>
                <a:gd name="connsiteX77" fmla="*/ 857 w 1155"/>
                <a:gd name="connsiteY77" fmla="*/ 199 h 814"/>
                <a:gd name="connsiteX78" fmla="*/ 843 w 1155"/>
                <a:gd name="connsiteY78" fmla="*/ 192 h 814"/>
                <a:gd name="connsiteX79" fmla="*/ 829 w 1155"/>
                <a:gd name="connsiteY79" fmla="*/ 186 h 814"/>
                <a:gd name="connsiteX80" fmla="*/ 815 w 1155"/>
                <a:gd name="connsiteY80" fmla="*/ 180 h 814"/>
                <a:gd name="connsiteX81" fmla="*/ 801 w 1155"/>
                <a:gd name="connsiteY81" fmla="*/ 175 h 814"/>
                <a:gd name="connsiteX82" fmla="*/ 786 w 1155"/>
                <a:gd name="connsiteY82" fmla="*/ 169 h 814"/>
                <a:gd name="connsiteX83" fmla="*/ 771 w 1155"/>
                <a:gd name="connsiteY83" fmla="*/ 165 h 814"/>
                <a:gd name="connsiteX84" fmla="*/ 756 w 1155"/>
                <a:gd name="connsiteY84" fmla="*/ 159 h 814"/>
                <a:gd name="connsiteX85" fmla="*/ 741 w 1155"/>
                <a:gd name="connsiteY85" fmla="*/ 155 h 814"/>
                <a:gd name="connsiteX86" fmla="*/ 725 w 1155"/>
                <a:gd name="connsiteY86" fmla="*/ 151 h 814"/>
                <a:gd name="connsiteX87" fmla="*/ 710 w 1155"/>
                <a:gd name="connsiteY87" fmla="*/ 147 h 814"/>
                <a:gd name="connsiteX88" fmla="*/ 720 w 1155"/>
                <a:gd name="connsiteY88" fmla="*/ 31 h 814"/>
                <a:gd name="connsiteX89" fmla="*/ 720 w 1155"/>
                <a:gd name="connsiteY89" fmla="*/ 25 h 814"/>
                <a:gd name="connsiteX90" fmla="*/ 718 w 1155"/>
                <a:gd name="connsiteY90" fmla="*/ 20 h 814"/>
                <a:gd name="connsiteX91" fmla="*/ 716 w 1155"/>
                <a:gd name="connsiteY91" fmla="*/ 14 h 814"/>
                <a:gd name="connsiteX92" fmla="*/ 713 w 1155"/>
                <a:gd name="connsiteY92" fmla="*/ 9 h 814"/>
                <a:gd name="connsiteX93" fmla="*/ 708 w 1155"/>
                <a:gd name="connsiteY93" fmla="*/ 6 h 814"/>
                <a:gd name="connsiteX94" fmla="*/ 702 w 1155"/>
                <a:gd name="connsiteY94" fmla="*/ 2 h 814"/>
                <a:gd name="connsiteX95" fmla="*/ 697 w 1155"/>
                <a:gd name="connsiteY95" fmla="*/ 1 h 814"/>
                <a:gd name="connsiteX96" fmla="*/ 690 w 1155"/>
                <a:gd name="connsiteY96" fmla="*/ 0 h 814"/>
                <a:gd name="connsiteX97" fmla="*/ 667 w 1155"/>
                <a:gd name="connsiteY97" fmla="*/ 2 h 814"/>
                <a:gd name="connsiteX98" fmla="*/ 644 w 1155"/>
                <a:gd name="connsiteY98" fmla="*/ 6 h 814"/>
                <a:gd name="connsiteX99" fmla="*/ 623 w 1155"/>
                <a:gd name="connsiteY99" fmla="*/ 13 h 814"/>
                <a:gd name="connsiteX100" fmla="*/ 602 w 1155"/>
                <a:gd name="connsiteY100" fmla="*/ 20 h 814"/>
                <a:gd name="connsiteX101" fmla="*/ 583 w 1155"/>
                <a:gd name="connsiteY101" fmla="*/ 28 h 814"/>
                <a:gd name="connsiteX102" fmla="*/ 565 w 1155"/>
                <a:gd name="connsiteY102" fmla="*/ 38 h 814"/>
                <a:gd name="connsiteX103" fmla="*/ 548 w 1155"/>
                <a:gd name="connsiteY103" fmla="*/ 48 h 814"/>
                <a:gd name="connsiteX104" fmla="*/ 532 w 1155"/>
                <a:gd name="connsiteY104" fmla="*/ 60 h 814"/>
                <a:gd name="connsiteX105" fmla="*/ 517 w 1155"/>
                <a:gd name="connsiteY105" fmla="*/ 71 h 814"/>
                <a:gd name="connsiteX106" fmla="*/ 504 w 1155"/>
                <a:gd name="connsiteY106" fmla="*/ 83 h 814"/>
                <a:gd name="connsiteX107" fmla="*/ 492 w 1155"/>
                <a:gd name="connsiteY107" fmla="*/ 93 h 814"/>
                <a:gd name="connsiteX108" fmla="*/ 481 w 1155"/>
                <a:gd name="connsiteY108" fmla="*/ 105 h 814"/>
                <a:gd name="connsiteX109" fmla="*/ 472 w 1155"/>
                <a:gd name="connsiteY109" fmla="*/ 115 h 814"/>
                <a:gd name="connsiteX110" fmla="*/ 464 w 1155"/>
                <a:gd name="connsiteY110" fmla="*/ 124 h 814"/>
                <a:gd name="connsiteX111" fmla="*/ 457 w 1155"/>
                <a:gd name="connsiteY111" fmla="*/ 134 h 814"/>
                <a:gd name="connsiteX112" fmla="*/ 451 w 1155"/>
                <a:gd name="connsiteY112" fmla="*/ 140 h 814"/>
                <a:gd name="connsiteX113" fmla="*/ 415 w 1155"/>
                <a:gd name="connsiteY113" fmla="*/ 145 h 814"/>
                <a:gd name="connsiteX114" fmla="*/ 379 w 1155"/>
                <a:gd name="connsiteY114" fmla="*/ 152 h 814"/>
                <a:gd name="connsiteX115" fmla="*/ 344 w 1155"/>
                <a:gd name="connsiteY115" fmla="*/ 160 h 814"/>
                <a:gd name="connsiteX116" fmla="*/ 311 w 1155"/>
                <a:gd name="connsiteY116" fmla="*/ 168 h 814"/>
                <a:gd name="connsiteX117" fmla="*/ 277 w 1155"/>
                <a:gd name="connsiteY117" fmla="*/ 177 h 814"/>
                <a:gd name="connsiteX118" fmla="*/ 245 w 1155"/>
                <a:gd name="connsiteY118" fmla="*/ 189 h 814"/>
                <a:gd name="connsiteX119" fmla="*/ 215 w 1155"/>
                <a:gd name="connsiteY119" fmla="*/ 200 h 814"/>
                <a:gd name="connsiteX120" fmla="*/ 185 w 1155"/>
                <a:gd name="connsiteY120" fmla="*/ 213 h 814"/>
                <a:gd name="connsiteX121" fmla="*/ 158 w 1155"/>
                <a:gd name="connsiteY121" fmla="*/ 227 h 814"/>
                <a:gd name="connsiteX122" fmla="*/ 131 w 1155"/>
                <a:gd name="connsiteY122" fmla="*/ 242 h 814"/>
                <a:gd name="connsiteX123" fmla="*/ 106 w 1155"/>
                <a:gd name="connsiteY123" fmla="*/ 257 h 814"/>
                <a:gd name="connsiteX124" fmla="*/ 83 w 1155"/>
                <a:gd name="connsiteY124" fmla="*/ 273 h 814"/>
                <a:gd name="connsiteX125" fmla="*/ 61 w 1155"/>
                <a:gd name="connsiteY125" fmla="*/ 290 h 814"/>
                <a:gd name="connsiteX126" fmla="*/ 40 w 1155"/>
                <a:gd name="connsiteY126" fmla="*/ 307 h 814"/>
                <a:gd name="connsiteX127" fmla="*/ 22 w 1155"/>
                <a:gd name="connsiteY127" fmla="*/ 326 h 814"/>
                <a:gd name="connsiteX128" fmla="*/ 6 w 1155"/>
                <a:gd name="connsiteY128" fmla="*/ 345 h 814"/>
                <a:gd name="connsiteX129" fmla="*/ 3 w 1155"/>
                <a:gd name="connsiteY129" fmla="*/ 350 h 814"/>
                <a:gd name="connsiteX130" fmla="*/ 1 w 1155"/>
                <a:gd name="connsiteY130" fmla="*/ 354 h 814"/>
                <a:gd name="connsiteX131" fmla="*/ 0 w 1155"/>
                <a:gd name="connsiteY131" fmla="*/ 359 h 814"/>
                <a:gd name="connsiteX132" fmla="*/ 0 w 1155"/>
                <a:gd name="connsiteY132" fmla="*/ 364 h 814"/>
                <a:gd name="connsiteX133" fmla="*/ 0 w 1155"/>
                <a:gd name="connsiteY133" fmla="*/ 379 h 814"/>
                <a:gd name="connsiteX134" fmla="*/ 0 w 1155"/>
                <a:gd name="connsiteY134" fmla="*/ 383 h 814"/>
                <a:gd name="connsiteX135" fmla="*/ 1 w 1155"/>
                <a:gd name="connsiteY135" fmla="*/ 388 h 814"/>
                <a:gd name="connsiteX136" fmla="*/ 3 w 1155"/>
                <a:gd name="connsiteY136" fmla="*/ 392 h 814"/>
                <a:gd name="connsiteX137" fmla="*/ 6 w 1155"/>
                <a:gd name="connsiteY137" fmla="*/ 396 h 814"/>
                <a:gd name="connsiteX138" fmla="*/ 20 w 1155"/>
                <a:gd name="connsiteY138" fmla="*/ 413 h 814"/>
                <a:gd name="connsiteX139" fmla="*/ 36 w 1155"/>
                <a:gd name="connsiteY139" fmla="*/ 429 h 814"/>
                <a:gd name="connsiteX140" fmla="*/ 53 w 1155"/>
                <a:gd name="connsiteY140" fmla="*/ 447 h 814"/>
                <a:gd name="connsiteX141" fmla="*/ 73 w 1155"/>
                <a:gd name="connsiteY141" fmla="*/ 463 h 814"/>
                <a:gd name="connsiteX142" fmla="*/ 92 w 1155"/>
                <a:gd name="connsiteY142" fmla="*/ 478 h 814"/>
                <a:gd name="connsiteX143" fmla="*/ 115 w 1155"/>
                <a:gd name="connsiteY143" fmla="*/ 493 h 814"/>
                <a:gd name="connsiteX144" fmla="*/ 138 w 1155"/>
                <a:gd name="connsiteY144" fmla="*/ 508 h 814"/>
                <a:gd name="connsiteX145" fmla="*/ 162 w 1155"/>
                <a:gd name="connsiteY145" fmla="*/ 521 h 814"/>
                <a:gd name="connsiteX146" fmla="*/ 189 w 1155"/>
                <a:gd name="connsiteY146" fmla="*/ 535 h 814"/>
                <a:gd name="connsiteX147" fmla="*/ 216 w 1155"/>
                <a:gd name="connsiteY147" fmla="*/ 547 h 814"/>
                <a:gd name="connsiteX148" fmla="*/ 244 w 1155"/>
                <a:gd name="connsiteY148" fmla="*/ 558 h 814"/>
                <a:gd name="connsiteX149" fmla="*/ 274 w 1155"/>
                <a:gd name="connsiteY149" fmla="*/ 569 h 814"/>
                <a:gd name="connsiteX150" fmla="*/ 305 w 1155"/>
                <a:gd name="connsiteY150" fmla="*/ 579 h 814"/>
                <a:gd name="connsiteX151" fmla="*/ 337 w 1155"/>
                <a:gd name="connsiteY151" fmla="*/ 587 h 814"/>
                <a:gd name="connsiteX152" fmla="*/ 370 w 1155"/>
                <a:gd name="connsiteY152" fmla="*/ 594 h 814"/>
                <a:gd name="connsiteX153" fmla="*/ 404 w 1155"/>
                <a:gd name="connsiteY153" fmla="*/ 600 h 814"/>
                <a:gd name="connsiteX154" fmla="*/ 459 w 1155"/>
                <a:gd name="connsiteY154" fmla="*/ 605 h 814"/>
                <a:gd name="connsiteX155" fmla="*/ 476 w 1155"/>
                <a:gd name="connsiteY155" fmla="*/ 607 h 814"/>
                <a:gd name="connsiteX156" fmla="*/ 493 w 1155"/>
                <a:gd name="connsiteY156" fmla="*/ 608 h 814"/>
                <a:gd name="connsiteX157" fmla="*/ 509 w 1155"/>
                <a:gd name="connsiteY157" fmla="*/ 608 h 814"/>
                <a:gd name="connsiteX158" fmla="*/ 526 w 1155"/>
                <a:gd name="connsiteY158" fmla="*/ 608 h 814"/>
                <a:gd name="connsiteX159" fmla="*/ 543 w 1155"/>
                <a:gd name="connsiteY159" fmla="*/ 608 h 814"/>
                <a:gd name="connsiteX160" fmla="*/ 561 w 1155"/>
                <a:gd name="connsiteY160" fmla="*/ 608 h 814"/>
                <a:gd name="connsiteX161" fmla="*/ 578 w 1155"/>
                <a:gd name="connsiteY161" fmla="*/ 607 h 814"/>
                <a:gd name="connsiteX162" fmla="*/ 595 w 1155"/>
                <a:gd name="connsiteY162" fmla="*/ 605 h 814"/>
                <a:gd name="connsiteX163" fmla="*/ 596 w 1155"/>
                <a:gd name="connsiteY163" fmla="*/ 605 h 814"/>
                <a:gd name="connsiteX164" fmla="*/ 598 w 1155"/>
                <a:gd name="connsiteY164" fmla="*/ 605 h 814"/>
                <a:gd name="connsiteX165" fmla="*/ 599 w 1155"/>
                <a:gd name="connsiteY165" fmla="*/ 605 h 814"/>
                <a:gd name="connsiteX166" fmla="*/ 600 w 1155"/>
                <a:gd name="connsiteY166" fmla="*/ 605 h 814"/>
                <a:gd name="connsiteX167" fmla="*/ 601 w 1155"/>
                <a:gd name="connsiteY167" fmla="*/ 607 h 814"/>
                <a:gd name="connsiteX168" fmla="*/ 601 w 1155"/>
                <a:gd name="connsiteY168" fmla="*/ 607 h 814"/>
                <a:gd name="connsiteX169" fmla="*/ 601 w 1155"/>
                <a:gd name="connsiteY169" fmla="*/ 608 h 814"/>
                <a:gd name="connsiteX170" fmla="*/ 602 w 1155"/>
                <a:gd name="connsiteY170" fmla="*/ 609 h 814"/>
                <a:gd name="connsiteX0" fmla="*/ 602 w 1155"/>
                <a:gd name="connsiteY0" fmla="*/ 813 h 814"/>
                <a:gd name="connsiteX1" fmla="*/ 608 w 1155"/>
                <a:gd name="connsiteY1" fmla="*/ 814 h 814"/>
                <a:gd name="connsiteX2" fmla="*/ 614 w 1155"/>
                <a:gd name="connsiteY2" fmla="*/ 813 h 814"/>
                <a:gd name="connsiteX3" fmla="*/ 614 w 1155"/>
                <a:gd name="connsiteY3" fmla="*/ 813 h 814"/>
                <a:gd name="connsiteX4" fmla="*/ 661 w 1155"/>
                <a:gd name="connsiteY4" fmla="*/ 597 h 814"/>
                <a:gd name="connsiteX5" fmla="*/ 680 w 1155"/>
                <a:gd name="connsiteY5" fmla="*/ 594 h 814"/>
                <a:gd name="connsiteX6" fmla="*/ 699 w 1155"/>
                <a:gd name="connsiteY6" fmla="*/ 590 h 814"/>
                <a:gd name="connsiteX7" fmla="*/ 717 w 1155"/>
                <a:gd name="connsiteY7" fmla="*/ 586 h 814"/>
                <a:gd name="connsiteX8" fmla="*/ 736 w 1155"/>
                <a:gd name="connsiteY8" fmla="*/ 581 h 814"/>
                <a:gd name="connsiteX9" fmla="*/ 754 w 1155"/>
                <a:gd name="connsiteY9" fmla="*/ 577 h 814"/>
                <a:gd name="connsiteX10" fmla="*/ 771 w 1155"/>
                <a:gd name="connsiteY10" fmla="*/ 571 h 814"/>
                <a:gd name="connsiteX11" fmla="*/ 789 w 1155"/>
                <a:gd name="connsiteY11" fmla="*/ 565 h 814"/>
                <a:gd name="connsiteX12" fmla="*/ 806 w 1155"/>
                <a:gd name="connsiteY12" fmla="*/ 558 h 814"/>
                <a:gd name="connsiteX13" fmla="*/ 822 w 1155"/>
                <a:gd name="connsiteY13" fmla="*/ 552 h 814"/>
                <a:gd name="connsiteX14" fmla="*/ 838 w 1155"/>
                <a:gd name="connsiteY14" fmla="*/ 546 h 814"/>
                <a:gd name="connsiteX15" fmla="*/ 854 w 1155"/>
                <a:gd name="connsiteY15" fmla="*/ 537 h 814"/>
                <a:gd name="connsiteX16" fmla="*/ 869 w 1155"/>
                <a:gd name="connsiteY16" fmla="*/ 529 h 814"/>
                <a:gd name="connsiteX17" fmla="*/ 883 w 1155"/>
                <a:gd name="connsiteY17" fmla="*/ 523 h 814"/>
                <a:gd name="connsiteX18" fmla="*/ 897 w 1155"/>
                <a:gd name="connsiteY18" fmla="*/ 513 h 814"/>
                <a:gd name="connsiteX19" fmla="*/ 911 w 1155"/>
                <a:gd name="connsiteY19" fmla="*/ 505 h 814"/>
                <a:gd name="connsiteX20" fmla="*/ 923 w 1155"/>
                <a:gd name="connsiteY20" fmla="*/ 496 h 814"/>
                <a:gd name="connsiteX21" fmla="*/ 929 w 1155"/>
                <a:gd name="connsiteY21" fmla="*/ 504 h 814"/>
                <a:gd name="connsiteX22" fmla="*/ 936 w 1155"/>
                <a:gd name="connsiteY22" fmla="*/ 513 h 814"/>
                <a:gd name="connsiteX23" fmla="*/ 944 w 1155"/>
                <a:gd name="connsiteY23" fmla="*/ 523 h 814"/>
                <a:gd name="connsiteX24" fmla="*/ 953 w 1155"/>
                <a:gd name="connsiteY24" fmla="*/ 532 h 814"/>
                <a:gd name="connsiteX25" fmla="*/ 964 w 1155"/>
                <a:gd name="connsiteY25" fmla="*/ 542 h 814"/>
                <a:gd name="connsiteX26" fmla="*/ 974 w 1155"/>
                <a:gd name="connsiteY26" fmla="*/ 551 h 814"/>
                <a:gd name="connsiteX27" fmla="*/ 986 w 1155"/>
                <a:gd name="connsiteY27" fmla="*/ 562 h 814"/>
                <a:gd name="connsiteX28" fmla="*/ 998 w 1155"/>
                <a:gd name="connsiteY28" fmla="*/ 571 h 814"/>
                <a:gd name="connsiteX29" fmla="*/ 1012 w 1155"/>
                <a:gd name="connsiteY29" fmla="*/ 580 h 814"/>
                <a:gd name="connsiteX30" fmla="*/ 1026 w 1155"/>
                <a:gd name="connsiteY30" fmla="*/ 588 h 814"/>
                <a:gd name="connsiteX31" fmla="*/ 1041 w 1155"/>
                <a:gd name="connsiteY31" fmla="*/ 596 h 814"/>
                <a:gd name="connsiteX32" fmla="*/ 1056 w 1155"/>
                <a:gd name="connsiteY32" fmla="*/ 603 h 814"/>
                <a:gd name="connsiteX33" fmla="*/ 1073 w 1155"/>
                <a:gd name="connsiteY33" fmla="*/ 608 h 814"/>
                <a:gd name="connsiteX34" fmla="*/ 1090 w 1155"/>
                <a:gd name="connsiteY34" fmla="*/ 612 h 814"/>
                <a:gd name="connsiteX35" fmla="*/ 1108 w 1155"/>
                <a:gd name="connsiteY35" fmla="*/ 615 h 814"/>
                <a:gd name="connsiteX36" fmla="*/ 1126 w 1155"/>
                <a:gd name="connsiteY36" fmla="*/ 616 h 814"/>
                <a:gd name="connsiteX37" fmla="*/ 1133 w 1155"/>
                <a:gd name="connsiteY37" fmla="*/ 615 h 814"/>
                <a:gd name="connsiteX38" fmla="*/ 1139 w 1155"/>
                <a:gd name="connsiteY38" fmla="*/ 612 h 814"/>
                <a:gd name="connsiteX39" fmla="*/ 1144 w 1155"/>
                <a:gd name="connsiteY39" fmla="*/ 609 h 814"/>
                <a:gd name="connsiteX40" fmla="*/ 1149 w 1155"/>
                <a:gd name="connsiteY40" fmla="*/ 604 h 814"/>
                <a:gd name="connsiteX41" fmla="*/ 1153 w 1155"/>
                <a:gd name="connsiteY41" fmla="*/ 598 h 814"/>
                <a:gd name="connsiteX42" fmla="*/ 1155 w 1155"/>
                <a:gd name="connsiteY42" fmla="*/ 592 h 814"/>
                <a:gd name="connsiteX43" fmla="*/ 1155 w 1155"/>
                <a:gd name="connsiteY43" fmla="*/ 585 h 814"/>
                <a:gd name="connsiteX44" fmla="*/ 1154 w 1155"/>
                <a:gd name="connsiteY44" fmla="*/ 578 h 814"/>
                <a:gd name="connsiteX45" fmla="*/ 1086 w 1155"/>
                <a:gd name="connsiteY45" fmla="*/ 376 h 814"/>
                <a:gd name="connsiteX46" fmla="*/ 1154 w 1155"/>
                <a:gd name="connsiteY46" fmla="*/ 166 h 814"/>
                <a:gd name="connsiteX47" fmla="*/ 1155 w 1155"/>
                <a:gd name="connsiteY47" fmla="*/ 159 h 814"/>
                <a:gd name="connsiteX48" fmla="*/ 1155 w 1155"/>
                <a:gd name="connsiteY48" fmla="*/ 152 h 814"/>
                <a:gd name="connsiteX49" fmla="*/ 1153 w 1155"/>
                <a:gd name="connsiteY49" fmla="*/ 146 h 814"/>
                <a:gd name="connsiteX50" fmla="*/ 1149 w 1155"/>
                <a:gd name="connsiteY50" fmla="*/ 140 h 814"/>
                <a:gd name="connsiteX51" fmla="*/ 1144 w 1155"/>
                <a:gd name="connsiteY51" fmla="*/ 135 h 814"/>
                <a:gd name="connsiteX52" fmla="*/ 1139 w 1155"/>
                <a:gd name="connsiteY52" fmla="*/ 131 h 814"/>
                <a:gd name="connsiteX53" fmla="*/ 1133 w 1155"/>
                <a:gd name="connsiteY53" fmla="*/ 129 h 814"/>
                <a:gd name="connsiteX54" fmla="*/ 1126 w 1155"/>
                <a:gd name="connsiteY54" fmla="*/ 128 h 814"/>
                <a:gd name="connsiteX55" fmla="*/ 1109 w 1155"/>
                <a:gd name="connsiteY55" fmla="*/ 129 h 814"/>
                <a:gd name="connsiteX56" fmla="*/ 1092 w 1155"/>
                <a:gd name="connsiteY56" fmla="*/ 131 h 814"/>
                <a:gd name="connsiteX57" fmla="*/ 1074 w 1155"/>
                <a:gd name="connsiteY57" fmla="*/ 135 h 814"/>
                <a:gd name="connsiteX58" fmla="*/ 1058 w 1155"/>
                <a:gd name="connsiteY58" fmla="*/ 140 h 814"/>
                <a:gd name="connsiteX59" fmla="*/ 1043 w 1155"/>
                <a:gd name="connsiteY59" fmla="*/ 146 h 814"/>
                <a:gd name="connsiteX60" fmla="*/ 1029 w 1155"/>
                <a:gd name="connsiteY60" fmla="*/ 153 h 814"/>
                <a:gd name="connsiteX61" fmla="*/ 1016 w 1155"/>
                <a:gd name="connsiteY61" fmla="*/ 161 h 814"/>
                <a:gd name="connsiteX62" fmla="*/ 1003 w 1155"/>
                <a:gd name="connsiteY62" fmla="*/ 169 h 814"/>
                <a:gd name="connsiteX63" fmla="*/ 990 w 1155"/>
                <a:gd name="connsiteY63" fmla="*/ 178 h 814"/>
                <a:gd name="connsiteX64" fmla="*/ 979 w 1155"/>
                <a:gd name="connsiteY64" fmla="*/ 189 h 814"/>
                <a:gd name="connsiteX65" fmla="*/ 968 w 1155"/>
                <a:gd name="connsiteY65" fmla="*/ 198 h 814"/>
                <a:gd name="connsiteX66" fmla="*/ 958 w 1155"/>
                <a:gd name="connsiteY66" fmla="*/ 207 h 814"/>
                <a:gd name="connsiteX67" fmla="*/ 950 w 1155"/>
                <a:gd name="connsiteY67" fmla="*/ 216 h 814"/>
                <a:gd name="connsiteX68" fmla="*/ 942 w 1155"/>
                <a:gd name="connsiteY68" fmla="*/ 226 h 814"/>
                <a:gd name="connsiteX69" fmla="*/ 934 w 1155"/>
                <a:gd name="connsiteY69" fmla="*/ 235 h 814"/>
                <a:gd name="connsiteX70" fmla="*/ 928 w 1155"/>
                <a:gd name="connsiteY70" fmla="*/ 243 h 814"/>
                <a:gd name="connsiteX71" fmla="*/ 918 w 1155"/>
                <a:gd name="connsiteY71" fmla="*/ 235 h 814"/>
                <a:gd name="connsiteX72" fmla="*/ 906 w 1155"/>
                <a:gd name="connsiteY72" fmla="*/ 227 h 814"/>
                <a:gd name="connsiteX73" fmla="*/ 895 w 1155"/>
                <a:gd name="connsiteY73" fmla="*/ 220 h 814"/>
                <a:gd name="connsiteX74" fmla="*/ 882 w 1155"/>
                <a:gd name="connsiteY74" fmla="*/ 213 h 814"/>
                <a:gd name="connsiteX75" fmla="*/ 869 w 1155"/>
                <a:gd name="connsiteY75" fmla="*/ 206 h 814"/>
                <a:gd name="connsiteX76" fmla="*/ 857 w 1155"/>
                <a:gd name="connsiteY76" fmla="*/ 199 h 814"/>
                <a:gd name="connsiteX77" fmla="*/ 843 w 1155"/>
                <a:gd name="connsiteY77" fmla="*/ 192 h 814"/>
                <a:gd name="connsiteX78" fmla="*/ 829 w 1155"/>
                <a:gd name="connsiteY78" fmla="*/ 186 h 814"/>
                <a:gd name="connsiteX79" fmla="*/ 815 w 1155"/>
                <a:gd name="connsiteY79" fmla="*/ 180 h 814"/>
                <a:gd name="connsiteX80" fmla="*/ 801 w 1155"/>
                <a:gd name="connsiteY80" fmla="*/ 175 h 814"/>
                <a:gd name="connsiteX81" fmla="*/ 786 w 1155"/>
                <a:gd name="connsiteY81" fmla="*/ 169 h 814"/>
                <a:gd name="connsiteX82" fmla="*/ 771 w 1155"/>
                <a:gd name="connsiteY82" fmla="*/ 165 h 814"/>
                <a:gd name="connsiteX83" fmla="*/ 756 w 1155"/>
                <a:gd name="connsiteY83" fmla="*/ 159 h 814"/>
                <a:gd name="connsiteX84" fmla="*/ 741 w 1155"/>
                <a:gd name="connsiteY84" fmla="*/ 155 h 814"/>
                <a:gd name="connsiteX85" fmla="*/ 725 w 1155"/>
                <a:gd name="connsiteY85" fmla="*/ 151 h 814"/>
                <a:gd name="connsiteX86" fmla="*/ 710 w 1155"/>
                <a:gd name="connsiteY86" fmla="*/ 147 h 814"/>
                <a:gd name="connsiteX87" fmla="*/ 720 w 1155"/>
                <a:gd name="connsiteY87" fmla="*/ 31 h 814"/>
                <a:gd name="connsiteX88" fmla="*/ 720 w 1155"/>
                <a:gd name="connsiteY88" fmla="*/ 25 h 814"/>
                <a:gd name="connsiteX89" fmla="*/ 718 w 1155"/>
                <a:gd name="connsiteY89" fmla="*/ 20 h 814"/>
                <a:gd name="connsiteX90" fmla="*/ 716 w 1155"/>
                <a:gd name="connsiteY90" fmla="*/ 14 h 814"/>
                <a:gd name="connsiteX91" fmla="*/ 713 w 1155"/>
                <a:gd name="connsiteY91" fmla="*/ 9 h 814"/>
                <a:gd name="connsiteX92" fmla="*/ 708 w 1155"/>
                <a:gd name="connsiteY92" fmla="*/ 6 h 814"/>
                <a:gd name="connsiteX93" fmla="*/ 702 w 1155"/>
                <a:gd name="connsiteY93" fmla="*/ 2 h 814"/>
                <a:gd name="connsiteX94" fmla="*/ 697 w 1155"/>
                <a:gd name="connsiteY94" fmla="*/ 1 h 814"/>
                <a:gd name="connsiteX95" fmla="*/ 690 w 1155"/>
                <a:gd name="connsiteY95" fmla="*/ 0 h 814"/>
                <a:gd name="connsiteX96" fmla="*/ 667 w 1155"/>
                <a:gd name="connsiteY96" fmla="*/ 2 h 814"/>
                <a:gd name="connsiteX97" fmla="*/ 644 w 1155"/>
                <a:gd name="connsiteY97" fmla="*/ 6 h 814"/>
                <a:gd name="connsiteX98" fmla="*/ 623 w 1155"/>
                <a:gd name="connsiteY98" fmla="*/ 13 h 814"/>
                <a:gd name="connsiteX99" fmla="*/ 602 w 1155"/>
                <a:gd name="connsiteY99" fmla="*/ 20 h 814"/>
                <a:gd name="connsiteX100" fmla="*/ 583 w 1155"/>
                <a:gd name="connsiteY100" fmla="*/ 28 h 814"/>
                <a:gd name="connsiteX101" fmla="*/ 565 w 1155"/>
                <a:gd name="connsiteY101" fmla="*/ 38 h 814"/>
                <a:gd name="connsiteX102" fmla="*/ 548 w 1155"/>
                <a:gd name="connsiteY102" fmla="*/ 48 h 814"/>
                <a:gd name="connsiteX103" fmla="*/ 532 w 1155"/>
                <a:gd name="connsiteY103" fmla="*/ 60 h 814"/>
                <a:gd name="connsiteX104" fmla="*/ 517 w 1155"/>
                <a:gd name="connsiteY104" fmla="*/ 71 h 814"/>
                <a:gd name="connsiteX105" fmla="*/ 504 w 1155"/>
                <a:gd name="connsiteY105" fmla="*/ 83 h 814"/>
                <a:gd name="connsiteX106" fmla="*/ 492 w 1155"/>
                <a:gd name="connsiteY106" fmla="*/ 93 h 814"/>
                <a:gd name="connsiteX107" fmla="*/ 481 w 1155"/>
                <a:gd name="connsiteY107" fmla="*/ 105 h 814"/>
                <a:gd name="connsiteX108" fmla="*/ 472 w 1155"/>
                <a:gd name="connsiteY108" fmla="*/ 115 h 814"/>
                <a:gd name="connsiteX109" fmla="*/ 464 w 1155"/>
                <a:gd name="connsiteY109" fmla="*/ 124 h 814"/>
                <a:gd name="connsiteX110" fmla="*/ 457 w 1155"/>
                <a:gd name="connsiteY110" fmla="*/ 134 h 814"/>
                <a:gd name="connsiteX111" fmla="*/ 451 w 1155"/>
                <a:gd name="connsiteY111" fmla="*/ 140 h 814"/>
                <a:gd name="connsiteX112" fmla="*/ 415 w 1155"/>
                <a:gd name="connsiteY112" fmla="*/ 145 h 814"/>
                <a:gd name="connsiteX113" fmla="*/ 379 w 1155"/>
                <a:gd name="connsiteY113" fmla="*/ 152 h 814"/>
                <a:gd name="connsiteX114" fmla="*/ 344 w 1155"/>
                <a:gd name="connsiteY114" fmla="*/ 160 h 814"/>
                <a:gd name="connsiteX115" fmla="*/ 311 w 1155"/>
                <a:gd name="connsiteY115" fmla="*/ 168 h 814"/>
                <a:gd name="connsiteX116" fmla="*/ 277 w 1155"/>
                <a:gd name="connsiteY116" fmla="*/ 177 h 814"/>
                <a:gd name="connsiteX117" fmla="*/ 245 w 1155"/>
                <a:gd name="connsiteY117" fmla="*/ 189 h 814"/>
                <a:gd name="connsiteX118" fmla="*/ 215 w 1155"/>
                <a:gd name="connsiteY118" fmla="*/ 200 h 814"/>
                <a:gd name="connsiteX119" fmla="*/ 185 w 1155"/>
                <a:gd name="connsiteY119" fmla="*/ 213 h 814"/>
                <a:gd name="connsiteX120" fmla="*/ 158 w 1155"/>
                <a:gd name="connsiteY120" fmla="*/ 227 h 814"/>
                <a:gd name="connsiteX121" fmla="*/ 131 w 1155"/>
                <a:gd name="connsiteY121" fmla="*/ 242 h 814"/>
                <a:gd name="connsiteX122" fmla="*/ 106 w 1155"/>
                <a:gd name="connsiteY122" fmla="*/ 257 h 814"/>
                <a:gd name="connsiteX123" fmla="*/ 83 w 1155"/>
                <a:gd name="connsiteY123" fmla="*/ 273 h 814"/>
                <a:gd name="connsiteX124" fmla="*/ 61 w 1155"/>
                <a:gd name="connsiteY124" fmla="*/ 290 h 814"/>
                <a:gd name="connsiteX125" fmla="*/ 40 w 1155"/>
                <a:gd name="connsiteY125" fmla="*/ 307 h 814"/>
                <a:gd name="connsiteX126" fmla="*/ 22 w 1155"/>
                <a:gd name="connsiteY126" fmla="*/ 326 h 814"/>
                <a:gd name="connsiteX127" fmla="*/ 6 w 1155"/>
                <a:gd name="connsiteY127" fmla="*/ 345 h 814"/>
                <a:gd name="connsiteX128" fmla="*/ 3 w 1155"/>
                <a:gd name="connsiteY128" fmla="*/ 350 h 814"/>
                <a:gd name="connsiteX129" fmla="*/ 1 w 1155"/>
                <a:gd name="connsiteY129" fmla="*/ 354 h 814"/>
                <a:gd name="connsiteX130" fmla="*/ 0 w 1155"/>
                <a:gd name="connsiteY130" fmla="*/ 359 h 814"/>
                <a:gd name="connsiteX131" fmla="*/ 0 w 1155"/>
                <a:gd name="connsiteY131" fmla="*/ 364 h 814"/>
                <a:gd name="connsiteX132" fmla="*/ 0 w 1155"/>
                <a:gd name="connsiteY132" fmla="*/ 379 h 814"/>
                <a:gd name="connsiteX133" fmla="*/ 0 w 1155"/>
                <a:gd name="connsiteY133" fmla="*/ 383 h 814"/>
                <a:gd name="connsiteX134" fmla="*/ 1 w 1155"/>
                <a:gd name="connsiteY134" fmla="*/ 388 h 814"/>
                <a:gd name="connsiteX135" fmla="*/ 3 w 1155"/>
                <a:gd name="connsiteY135" fmla="*/ 392 h 814"/>
                <a:gd name="connsiteX136" fmla="*/ 6 w 1155"/>
                <a:gd name="connsiteY136" fmla="*/ 396 h 814"/>
                <a:gd name="connsiteX137" fmla="*/ 20 w 1155"/>
                <a:gd name="connsiteY137" fmla="*/ 413 h 814"/>
                <a:gd name="connsiteX138" fmla="*/ 36 w 1155"/>
                <a:gd name="connsiteY138" fmla="*/ 429 h 814"/>
                <a:gd name="connsiteX139" fmla="*/ 53 w 1155"/>
                <a:gd name="connsiteY139" fmla="*/ 447 h 814"/>
                <a:gd name="connsiteX140" fmla="*/ 73 w 1155"/>
                <a:gd name="connsiteY140" fmla="*/ 463 h 814"/>
                <a:gd name="connsiteX141" fmla="*/ 92 w 1155"/>
                <a:gd name="connsiteY141" fmla="*/ 478 h 814"/>
                <a:gd name="connsiteX142" fmla="*/ 115 w 1155"/>
                <a:gd name="connsiteY142" fmla="*/ 493 h 814"/>
                <a:gd name="connsiteX143" fmla="*/ 138 w 1155"/>
                <a:gd name="connsiteY143" fmla="*/ 508 h 814"/>
                <a:gd name="connsiteX144" fmla="*/ 162 w 1155"/>
                <a:gd name="connsiteY144" fmla="*/ 521 h 814"/>
                <a:gd name="connsiteX145" fmla="*/ 189 w 1155"/>
                <a:gd name="connsiteY145" fmla="*/ 535 h 814"/>
                <a:gd name="connsiteX146" fmla="*/ 216 w 1155"/>
                <a:gd name="connsiteY146" fmla="*/ 547 h 814"/>
                <a:gd name="connsiteX147" fmla="*/ 244 w 1155"/>
                <a:gd name="connsiteY147" fmla="*/ 558 h 814"/>
                <a:gd name="connsiteX148" fmla="*/ 274 w 1155"/>
                <a:gd name="connsiteY148" fmla="*/ 569 h 814"/>
                <a:gd name="connsiteX149" fmla="*/ 305 w 1155"/>
                <a:gd name="connsiteY149" fmla="*/ 579 h 814"/>
                <a:gd name="connsiteX150" fmla="*/ 337 w 1155"/>
                <a:gd name="connsiteY150" fmla="*/ 587 h 814"/>
                <a:gd name="connsiteX151" fmla="*/ 370 w 1155"/>
                <a:gd name="connsiteY151" fmla="*/ 594 h 814"/>
                <a:gd name="connsiteX152" fmla="*/ 404 w 1155"/>
                <a:gd name="connsiteY152" fmla="*/ 600 h 814"/>
                <a:gd name="connsiteX153" fmla="*/ 459 w 1155"/>
                <a:gd name="connsiteY153" fmla="*/ 605 h 814"/>
                <a:gd name="connsiteX154" fmla="*/ 476 w 1155"/>
                <a:gd name="connsiteY154" fmla="*/ 607 h 814"/>
                <a:gd name="connsiteX155" fmla="*/ 493 w 1155"/>
                <a:gd name="connsiteY155" fmla="*/ 608 h 814"/>
                <a:gd name="connsiteX156" fmla="*/ 509 w 1155"/>
                <a:gd name="connsiteY156" fmla="*/ 608 h 814"/>
                <a:gd name="connsiteX157" fmla="*/ 526 w 1155"/>
                <a:gd name="connsiteY157" fmla="*/ 608 h 814"/>
                <a:gd name="connsiteX158" fmla="*/ 543 w 1155"/>
                <a:gd name="connsiteY158" fmla="*/ 608 h 814"/>
                <a:gd name="connsiteX159" fmla="*/ 561 w 1155"/>
                <a:gd name="connsiteY159" fmla="*/ 608 h 814"/>
                <a:gd name="connsiteX160" fmla="*/ 578 w 1155"/>
                <a:gd name="connsiteY160" fmla="*/ 607 h 814"/>
                <a:gd name="connsiteX161" fmla="*/ 595 w 1155"/>
                <a:gd name="connsiteY161" fmla="*/ 605 h 814"/>
                <a:gd name="connsiteX162" fmla="*/ 596 w 1155"/>
                <a:gd name="connsiteY162" fmla="*/ 605 h 814"/>
                <a:gd name="connsiteX163" fmla="*/ 598 w 1155"/>
                <a:gd name="connsiteY163" fmla="*/ 605 h 814"/>
                <a:gd name="connsiteX164" fmla="*/ 599 w 1155"/>
                <a:gd name="connsiteY164" fmla="*/ 605 h 814"/>
                <a:gd name="connsiteX165" fmla="*/ 600 w 1155"/>
                <a:gd name="connsiteY165" fmla="*/ 605 h 814"/>
                <a:gd name="connsiteX166" fmla="*/ 601 w 1155"/>
                <a:gd name="connsiteY166" fmla="*/ 607 h 814"/>
                <a:gd name="connsiteX167" fmla="*/ 601 w 1155"/>
                <a:gd name="connsiteY167" fmla="*/ 607 h 814"/>
                <a:gd name="connsiteX168" fmla="*/ 601 w 1155"/>
                <a:gd name="connsiteY168" fmla="*/ 608 h 814"/>
                <a:gd name="connsiteX169" fmla="*/ 602 w 1155"/>
                <a:gd name="connsiteY169" fmla="*/ 609 h 814"/>
                <a:gd name="connsiteX0" fmla="*/ 608 w 1155"/>
                <a:gd name="connsiteY0" fmla="*/ 814 h 814"/>
                <a:gd name="connsiteX1" fmla="*/ 614 w 1155"/>
                <a:gd name="connsiteY1" fmla="*/ 813 h 814"/>
                <a:gd name="connsiteX2" fmla="*/ 614 w 1155"/>
                <a:gd name="connsiteY2" fmla="*/ 813 h 814"/>
                <a:gd name="connsiteX3" fmla="*/ 661 w 1155"/>
                <a:gd name="connsiteY3" fmla="*/ 597 h 814"/>
                <a:gd name="connsiteX4" fmla="*/ 680 w 1155"/>
                <a:gd name="connsiteY4" fmla="*/ 594 h 814"/>
                <a:gd name="connsiteX5" fmla="*/ 699 w 1155"/>
                <a:gd name="connsiteY5" fmla="*/ 590 h 814"/>
                <a:gd name="connsiteX6" fmla="*/ 717 w 1155"/>
                <a:gd name="connsiteY6" fmla="*/ 586 h 814"/>
                <a:gd name="connsiteX7" fmla="*/ 736 w 1155"/>
                <a:gd name="connsiteY7" fmla="*/ 581 h 814"/>
                <a:gd name="connsiteX8" fmla="*/ 754 w 1155"/>
                <a:gd name="connsiteY8" fmla="*/ 577 h 814"/>
                <a:gd name="connsiteX9" fmla="*/ 771 w 1155"/>
                <a:gd name="connsiteY9" fmla="*/ 571 h 814"/>
                <a:gd name="connsiteX10" fmla="*/ 789 w 1155"/>
                <a:gd name="connsiteY10" fmla="*/ 565 h 814"/>
                <a:gd name="connsiteX11" fmla="*/ 806 w 1155"/>
                <a:gd name="connsiteY11" fmla="*/ 558 h 814"/>
                <a:gd name="connsiteX12" fmla="*/ 822 w 1155"/>
                <a:gd name="connsiteY12" fmla="*/ 552 h 814"/>
                <a:gd name="connsiteX13" fmla="*/ 838 w 1155"/>
                <a:gd name="connsiteY13" fmla="*/ 546 h 814"/>
                <a:gd name="connsiteX14" fmla="*/ 854 w 1155"/>
                <a:gd name="connsiteY14" fmla="*/ 537 h 814"/>
                <a:gd name="connsiteX15" fmla="*/ 869 w 1155"/>
                <a:gd name="connsiteY15" fmla="*/ 529 h 814"/>
                <a:gd name="connsiteX16" fmla="*/ 883 w 1155"/>
                <a:gd name="connsiteY16" fmla="*/ 523 h 814"/>
                <a:gd name="connsiteX17" fmla="*/ 897 w 1155"/>
                <a:gd name="connsiteY17" fmla="*/ 513 h 814"/>
                <a:gd name="connsiteX18" fmla="*/ 911 w 1155"/>
                <a:gd name="connsiteY18" fmla="*/ 505 h 814"/>
                <a:gd name="connsiteX19" fmla="*/ 923 w 1155"/>
                <a:gd name="connsiteY19" fmla="*/ 496 h 814"/>
                <a:gd name="connsiteX20" fmla="*/ 929 w 1155"/>
                <a:gd name="connsiteY20" fmla="*/ 504 h 814"/>
                <a:gd name="connsiteX21" fmla="*/ 936 w 1155"/>
                <a:gd name="connsiteY21" fmla="*/ 513 h 814"/>
                <a:gd name="connsiteX22" fmla="*/ 944 w 1155"/>
                <a:gd name="connsiteY22" fmla="*/ 523 h 814"/>
                <a:gd name="connsiteX23" fmla="*/ 953 w 1155"/>
                <a:gd name="connsiteY23" fmla="*/ 532 h 814"/>
                <a:gd name="connsiteX24" fmla="*/ 964 w 1155"/>
                <a:gd name="connsiteY24" fmla="*/ 542 h 814"/>
                <a:gd name="connsiteX25" fmla="*/ 974 w 1155"/>
                <a:gd name="connsiteY25" fmla="*/ 551 h 814"/>
                <a:gd name="connsiteX26" fmla="*/ 986 w 1155"/>
                <a:gd name="connsiteY26" fmla="*/ 562 h 814"/>
                <a:gd name="connsiteX27" fmla="*/ 998 w 1155"/>
                <a:gd name="connsiteY27" fmla="*/ 571 h 814"/>
                <a:gd name="connsiteX28" fmla="*/ 1012 w 1155"/>
                <a:gd name="connsiteY28" fmla="*/ 580 h 814"/>
                <a:gd name="connsiteX29" fmla="*/ 1026 w 1155"/>
                <a:gd name="connsiteY29" fmla="*/ 588 h 814"/>
                <a:gd name="connsiteX30" fmla="*/ 1041 w 1155"/>
                <a:gd name="connsiteY30" fmla="*/ 596 h 814"/>
                <a:gd name="connsiteX31" fmla="*/ 1056 w 1155"/>
                <a:gd name="connsiteY31" fmla="*/ 603 h 814"/>
                <a:gd name="connsiteX32" fmla="*/ 1073 w 1155"/>
                <a:gd name="connsiteY32" fmla="*/ 608 h 814"/>
                <a:gd name="connsiteX33" fmla="*/ 1090 w 1155"/>
                <a:gd name="connsiteY33" fmla="*/ 612 h 814"/>
                <a:gd name="connsiteX34" fmla="*/ 1108 w 1155"/>
                <a:gd name="connsiteY34" fmla="*/ 615 h 814"/>
                <a:gd name="connsiteX35" fmla="*/ 1126 w 1155"/>
                <a:gd name="connsiteY35" fmla="*/ 616 h 814"/>
                <a:gd name="connsiteX36" fmla="*/ 1133 w 1155"/>
                <a:gd name="connsiteY36" fmla="*/ 615 h 814"/>
                <a:gd name="connsiteX37" fmla="*/ 1139 w 1155"/>
                <a:gd name="connsiteY37" fmla="*/ 612 h 814"/>
                <a:gd name="connsiteX38" fmla="*/ 1144 w 1155"/>
                <a:gd name="connsiteY38" fmla="*/ 609 h 814"/>
                <a:gd name="connsiteX39" fmla="*/ 1149 w 1155"/>
                <a:gd name="connsiteY39" fmla="*/ 604 h 814"/>
                <a:gd name="connsiteX40" fmla="*/ 1153 w 1155"/>
                <a:gd name="connsiteY40" fmla="*/ 598 h 814"/>
                <a:gd name="connsiteX41" fmla="*/ 1155 w 1155"/>
                <a:gd name="connsiteY41" fmla="*/ 592 h 814"/>
                <a:gd name="connsiteX42" fmla="*/ 1155 w 1155"/>
                <a:gd name="connsiteY42" fmla="*/ 585 h 814"/>
                <a:gd name="connsiteX43" fmla="*/ 1154 w 1155"/>
                <a:gd name="connsiteY43" fmla="*/ 578 h 814"/>
                <a:gd name="connsiteX44" fmla="*/ 1086 w 1155"/>
                <a:gd name="connsiteY44" fmla="*/ 376 h 814"/>
                <a:gd name="connsiteX45" fmla="*/ 1154 w 1155"/>
                <a:gd name="connsiteY45" fmla="*/ 166 h 814"/>
                <a:gd name="connsiteX46" fmla="*/ 1155 w 1155"/>
                <a:gd name="connsiteY46" fmla="*/ 159 h 814"/>
                <a:gd name="connsiteX47" fmla="*/ 1155 w 1155"/>
                <a:gd name="connsiteY47" fmla="*/ 152 h 814"/>
                <a:gd name="connsiteX48" fmla="*/ 1153 w 1155"/>
                <a:gd name="connsiteY48" fmla="*/ 146 h 814"/>
                <a:gd name="connsiteX49" fmla="*/ 1149 w 1155"/>
                <a:gd name="connsiteY49" fmla="*/ 140 h 814"/>
                <a:gd name="connsiteX50" fmla="*/ 1144 w 1155"/>
                <a:gd name="connsiteY50" fmla="*/ 135 h 814"/>
                <a:gd name="connsiteX51" fmla="*/ 1139 w 1155"/>
                <a:gd name="connsiteY51" fmla="*/ 131 h 814"/>
                <a:gd name="connsiteX52" fmla="*/ 1133 w 1155"/>
                <a:gd name="connsiteY52" fmla="*/ 129 h 814"/>
                <a:gd name="connsiteX53" fmla="*/ 1126 w 1155"/>
                <a:gd name="connsiteY53" fmla="*/ 128 h 814"/>
                <a:gd name="connsiteX54" fmla="*/ 1109 w 1155"/>
                <a:gd name="connsiteY54" fmla="*/ 129 h 814"/>
                <a:gd name="connsiteX55" fmla="*/ 1092 w 1155"/>
                <a:gd name="connsiteY55" fmla="*/ 131 h 814"/>
                <a:gd name="connsiteX56" fmla="*/ 1074 w 1155"/>
                <a:gd name="connsiteY56" fmla="*/ 135 h 814"/>
                <a:gd name="connsiteX57" fmla="*/ 1058 w 1155"/>
                <a:gd name="connsiteY57" fmla="*/ 140 h 814"/>
                <a:gd name="connsiteX58" fmla="*/ 1043 w 1155"/>
                <a:gd name="connsiteY58" fmla="*/ 146 h 814"/>
                <a:gd name="connsiteX59" fmla="*/ 1029 w 1155"/>
                <a:gd name="connsiteY59" fmla="*/ 153 h 814"/>
                <a:gd name="connsiteX60" fmla="*/ 1016 w 1155"/>
                <a:gd name="connsiteY60" fmla="*/ 161 h 814"/>
                <a:gd name="connsiteX61" fmla="*/ 1003 w 1155"/>
                <a:gd name="connsiteY61" fmla="*/ 169 h 814"/>
                <a:gd name="connsiteX62" fmla="*/ 990 w 1155"/>
                <a:gd name="connsiteY62" fmla="*/ 178 h 814"/>
                <a:gd name="connsiteX63" fmla="*/ 979 w 1155"/>
                <a:gd name="connsiteY63" fmla="*/ 189 h 814"/>
                <a:gd name="connsiteX64" fmla="*/ 968 w 1155"/>
                <a:gd name="connsiteY64" fmla="*/ 198 h 814"/>
                <a:gd name="connsiteX65" fmla="*/ 958 w 1155"/>
                <a:gd name="connsiteY65" fmla="*/ 207 h 814"/>
                <a:gd name="connsiteX66" fmla="*/ 950 w 1155"/>
                <a:gd name="connsiteY66" fmla="*/ 216 h 814"/>
                <a:gd name="connsiteX67" fmla="*/ 942 w 1155"/>
                <a:gd name="connsiteY67" fmla="*/ 226 h 814"/>
                <a:gd name="connsiteX68" fmla="*/ 934 w 1155"/>
                <a:gd name="connsiteY68" fmla="*/ 235 h 814"/>
                <a:gd name="connsiteX69" fmla="*/ 928 w 1155"/>
                <a:gd name="connsiteY69" fmla="*/ 243 h 814"/>
                <a:gd name="connsiteX70" fmla="*/ 918 w 1155"/>
                <a:gd name="connsiteY70" fmla="*/ 235 h 814"/>
                <a:gd name="connsiteX71" fmla="*/ 906 w 1155"/>
                <a:gd name="connsiteY71" fmla="*/ 227 h 814"/>
                <a:gd name="connsiteX72" fmla="*/ 895 w 1155"/>
                <a:gd name="connsiteY72" fmla="*/ 220 h 814"/>
                <a:gd name="connsiteX73" fmla="*/ 882 w 1155"/>
                <a:gd name="connsiteY73" fmla="*/ 213 h 814"/>
                <a:gd name="connsiteX74" fmla="*/ 869 w 1155"/>
                <a:gd name="connsiteY74" fmla="*/ 206 h 814"/>
                <a:gd name="connsiteX75" fmla="*/ 857 w 1155"/>
                <a:gd name="connsiteY75" fmla="*/ 199 h 814"/>
                <a:gd name="connsiteX76" fmla="*/ 843 w 1155"/>
                <a:gd name="connsiteY76" fmla="*/ 192 h 814"/>
                <a:gd name="connsiteX77" fmla="*/ 829 w 1155"/>
                <a:gd name="connsiteY77" fmla="*/ 186 h 814"/>
                <a:gd name="connsiteX78" fmla="*/ 815 w 1155"/>
                <a:gd name="connsiteY78" fmla="*/ 180 h 814"/>
                <a:gd name="connsiteX79" fmla="*/ 801 w 1155"/>
                <a:gd name="connsiteY79" fmla="*/ 175 h 814"/>
                <a:gd name="connsiteX80" fmla="*/ 786 w 1155"/>
                <a:gd name="connsiteY80" fmla="*/ 169 h 814"/>
                <a:gd name="connsiteX81" fmla="*/ 771 w 1155"/>
                <a:gd name="connsiteY81" fmla="*/ 165 h 814"/>
                <a:gd name="connsiteX82" fmla="*/ 756 w 1155"/>
                <a:gd name="connsiteY82" fmla="*/ 159 h 814"/>
                <a:gd name="connsiteX83" fmla="*/ 741 w 1155"/>
                <a:gd name="connsiteY83" fmla="*/ 155 h 814"/>
                <a:gd name="connsiteX84" fmla="*/ 725 w 1155"/>
                <a:gd name="connsiteY84" fmla="*/ 151 h 814"/>
                <a:gd name="connsiteX85" fmla="*/ 710 w 1155"/>
                <a:gd name="connsiteY85" fmla="*/ 147 h 814"/>
                <a:gd name="connsiteX86" fmla="*/ 720 w 1155"/>
                <a:gd name="connsiteY86" fmla="*/ 31 h 814"/>
                <a:gd name="connsiteX87" fmla="*/ 720 w 1155"/>
                <a:gd name="connsiteY87" fmla="*/ 25 h 814"/>
                <a:gd name="connsiteX88" fmla="*/ 718 w 1155"/>
                <a:gd name="connsiteY88" fmla="*/ 20 h 814"/>
                <a:gd name="connsiteX89" fmla="*/ 716 w 1155"/>
                <a:gd name="connsiteY89" fmla="*/ 14 h 814"/>
                <a:gd name="connsiteX90" fmla="*/ 713 w 1155"/>
                <a:gd name="connsiteY90" fmla="*/ 9 h 814"/>
                <a:gd name="connsiteX91" fmla="*/ 708 w 1155"/>
                <a:gd name="connsiteY91" fmla="*/ 6 h 814"/>
                <a:gd name="connsiteX92" fmla="*/ 702 w 1155"/>
                <a:gd name="connsiteY92" fmla="*/ 2 h 814"/>
                <a:gd name="connsiteX93" fmla="*/ 697 w 1155"/>
                <a:gd name="connsiteY93" fmla="*/ 1 h 814"/>
                <a:gd name="connsiteX94" fmla="*/ 690 w 1155"/>
                <a:gd name="connsiteY94" fmla="*/ 0 h 814"/>
                <a:gd name="connsiteX95" fmla="*/ 667 w 1155"/>
                <a:gd name="connsiteY95" fmla="*/ 2 h 814"/>
                <a:gd name="connsiteX96" fmla="*/ 644 w 1155"/>
                <a:gd name="connsiteY96" fmla="*/ 6 h 814"/>
                <a:gd name="connsiteX97" fmla="*/ 623 w 1155"/>
                <a:gd name="connsiteY97" fmla="*/ 13 h 814"/>
                <a:gd name="connsiteX98" fmla="*/ 602 w 1155"/>
                <a:gd name="connsiteY98" fmla="*/ 20 h 814"/>
                <a:gd name="connsiteX99" fmla="*/ 583 w 1155"/>
                <a:gd name="connsiteY99" fmla="*/ 28 h 814"/>
                <a:gd name="connsiteX100" fmla="*/ 565 w 1155"/>
                <a:gd name="connsiteY100" fmla="*/ 38 h 814"/>
                <a:gd name="connsiteX101" fmla="*/ 548 w 1155"/>
                <a:gd name="connsiteY101" fmla="*/ 48 h 814"/>
                <a:gd name="connsiteX102" fmla="*/ 532 w 1155"/>
                <a:gd name="connsiteY102" fmla="*/ 60 h 814"/>
                <a:gd name="connsiteX103" fmla="*/ 517 w 1155"/>
                <a:gd name="connsiteY103" fmla="*/ 71 h 814"/>
                <a:gd name="connsiteX104" fmla="*/ 504 w 1155"/>
                <a:gd name="connsiteY104" fmla="*/ 83 h 814"/>
                <a:gd name="connsiteX105" fmla="*/ 492 w 1155"/>
                <a:gd name="connsiteY105" fmla="*/ 93 h 814"/>
                <a:gd name="connsiteX106" fmla="*/ 481 w 1155"/>
                <a:gd name="connsiteY106" fmla="*/ 105 h 814"/>
                <a:gd name="connsiteX107" fmla="*/ 472 w 1155"/>
                <a:gd name="connsiteY107" fmla="*/ 115 h 814"/>
                <a:gd name="connsiteX108" fmla="*/ 464 w 1155"/>
                <a:gd name="connsiteY108" fmla="*/ 124 h 814"/>
                <a:gd name="connsiteX109" fmla="*/ 457 w 1155"/>
                <a:gd name="connsiteY109" fmla="*/ 134 h 814"/>
                <a:gd name="connsiteX110" fmla="*/ 451 w 1155"/>
                <a:gd name="connsiteY110" fmla="*/ 140 h 814"/>
                <a:gd name="connsiteX111" fmla="*/ 415 w 1155"/>
                <a:gd name="connsiteY111" fmla="*/ 145 h 814"/>
                <a:gd name="connsiteX112" fmla="*/ 379 w 1155"/>
                <a:gd name="connsiteY112" fmla="*/ 152 h 814"/>
                <a:gd name="connsiteX113" fmla="*/ 344 w 1155"/>
                <a:gd name="connsiteY113" fmla="*/ 160 h 814"/>
                <a:gd name="connsiteX114" fmla="*/ 311 w 1155"/>
                <a:gd name="connsiteY114" fmla="*/ 168 h 814"/>
                <a:gd name="connsiteX115" fmla="*/ 277 w 1155"/>
                <a:gd name="connsiteY115" fmla="*/ 177 h 814"/>
                <a:gd name="connsiteX116" fmla="*/ 245 w 1155"/>
                <a:gd name="connsiteY116" fmla="*/ 189 h 814"/>
                <a:gd name="connsiteX117" fmla="*/ 215 w 1155"/>
                <a:gd name="connsiteY117" fmla="*/ 200 h 814"/>
                <a:gd name="connsiteX118" fmla="*/ 185 w 1155"/>
                <a:gd name="connsiteY118" fmla="*/ 213 h 814"/>
                <a:gd name="connsiteX119" fmla="*/ 158 w 1155"/>
                <a:gd name="connsiteY119" fmla="*/ 227 h 814"/>
                <a:gd name="connsiteX120" fmla="*/ 131 w 1155"/>
                <a:gd name="connsiteY120" fmla="*/ 242 h 814"/>
                <a:gd name="connsiteX121" fmla="*/ 106 w 1155"/>
                <a:gd name="connsiteY121" fmla="*/ 257 h 814"/>
                <a:gd name="connsiteX122" fmla="*/ 83 w 1155"/>
                <a:gd name="connsiteY122" fmla="*/ 273 h 814"/>
                <a:gd name="connsiteX123" fmla="*/ 61 w 1155"/>
                <a:gd name="connsiteY123" fmla="*/ 290 h 814"/>
                <a:gd name="connsiteX124" fmla="*/ 40 w 1155"/>
                <a:gd name="connsiteY124" fmla="*/ 307 h 814"/>
                <a:gd name="connsiteX125" fmla="*/ 22 w 1155"/>
                <a:gd name="connsiteY125" fmla="*/ 326 h 814"/>
                <a:gd name="connsiteX126" fmla="*/ 6 w 1155"/>
                <a:gd name="connsiteY126" fmla="*/ 345 h 814"/>
                <a:gd name="connsiteX127" fmla="*/ 3 w 1155"/>
                <a:gd name="connsiteY127" fmla="*/ 350 h 814"/>
                <a:gd name="connsiteX128" fmla="*/ 1 w 1155"/>
                <a:gd name="connsiteY128" fmla="*/ 354 h 814"/>
                <a:gd name="connsiteX129" fmla="*/ 0 w 1155"/>
                <a:gd name="connsiteY129" fmla="*/ 359 h 814"/>
                <a:gd name="connsiteX130" fmla="*/ 0 w 1155"/>
                <a:gd name="connsiteY130" fmla="*/ 364 h 814"/>
                <a:gd name="connsiteX131" fmla="*/ 0 w 1155"/>
                <a:gd name="connsiteY131" fmla="*/ 379 h 814"/>
                <a:gd name="connsiteX132" fmla="*/ 0 w 1155"/>
                <a:gd name="connsiteY132" fmla="*/ 383 h 814"/>
                <a:gd name="connsiteX133" fmla="*/ 1 w 1155"/>
                <a:gd name="connsiteY133" fmla="*/ 388 h 814"/>
                <a:gd name="connsiteX134" fmla="*/ 3 w 1155"/>
                <a:gd name="connsiteY134" fmla="*/ 392 h 814"/>
                <a:gd name="connsiteX135" fmla="*/ 6 w 1155"/>
                <a:gd name="connsiteY135" fmla="*/ 396 h 814"/>
                <a:gd name="connsiteX136" fmla="*/ 20 w 1155"/>
                <a:gd name="connsiteY136" fmla="*/ 413 h 814"/>
                <a:gd name="connsiteX137" fmla="*/ 36 w 1155"/>
                <a:gd name="connsiteY137" fmla="*/ 429 h 814"/>
                <a:gd name="connsiteX138" fmla="*/ 53 w 1155"/>
                <a:gd name="connsiteY138" fmla="*/ 447 h 814"/>
                <a:gd name="connsiteX139" fmla="*/ 73 w 1155"/>
                <a:gd name="connsiteY139" fmla="*/ 463 h 814"/>
                <a:gd name="connsiteX140" fmla="*/ 92 w 1155"/>
                <a:gd name="connsiteY140" fmla="*/ 478 h 814"/>
                <a:gd name="connsiteX141" fmla="*/ 115 w 1155"/>
                <a:gd name="connsiteY141" fmla="*/ 493 h 814"/>
                <a:gd name="connsiteX142" fmla="*/ 138 w 1155"/>
                <a:gd name="connsiteY142" fmla="*/ 508 h 814"/>
                <a:gd name="connsiteX143" fmla="*/ 162 w 1155"/>
                <a:gd name="connsiteY143" fmla="*/ 521 h 814"/>
                <a:gd name="connsiteX144" fmla="*/ 189 w 1155"/>
                <a:gd name="connsiteY144" fmla="*/ 535 h 814"/>
                <a:gd name="connsiteX145" fmla="*/ 216 w 1155"/>
                <a:gd name="connsiteY145" fmla="*/ 547 h 814"/>
                <a:gd name="connsiteX146" fmla="*/ 244 w 1155"/>
                <a:gd name="connsiteY146" fmla="*/ 558 h 814"/>
                <a:gd name="connsiteX147" fmla="*/ 274 w 1155"/>
                <a:gd name="connsiteY147" fmla="*/ 569 h 814"/>
                <a:gd name="connsiteX148" fmla="*/ 305 w 1155"/>
                <a:gd name="connsiteY148" fmla="*/ 579 h 814"/>
                <a:gd name="connsiteX149" fmla="*/ 337 w 1155"/>
                <a:gd name="connsiteY149" fmla="*/ 587 h 814"/>
                <a:gd name="connsiteX150" fmla="*/ 370 w 1155"/>
                <a:gd name="connsiteY150" fmla="*/ 594 h 814"/>
                <a:gd name="connsiteX151" fmla="*/ 404 w 1155"/>
                <a:gd name="connsiteY151" fmla="*/ 600 h 814"/>
                <a:gd name="connsiteX152" fmla="*/ 459 w 1155"/>
                <a:gd name="connsiteY152" fmla="*/ 605 h 814"/>
                <a:gd name="connsiteX153" fmla="*/ 476 w 1155"/>
                <a:gd name="connsiteY153" fmla="*/ 607 h 814"/>
                <a:gd name="connsiteX154" fmla="*/ 493 w 1155"/>
                <a:gd name="connsiteY154" fmla="*/ 608 h 814"/>
                <a:gd name="connsiteX155" fmla="*/ 509 w 1155"/>
                <a:gd name="connsiteY155" fmla="*/ 608 h 814"/>
                <a:gd name="connsiteX156" fmla="*/ 526 w 1155"/>
                <a:gd name="connsiteY156" fmla="*/ 608 h 814"/>
                <a:gd name="connsiteX157" fmla="*/ 543 w 1155"/>
                <a:gd name="connsiteY157" fmla="*/ 608 h 814"/>
                <a:gd name="connsiteX158" fmla="*/ 561 w 1155"/>
                <a:gd name="connsiteY158" fmla="*/ 608 h 814"/>
                <a:gd name="connsiteX159" fmla="*/ 578 w 1155"/>
                <a:gd name="connsiteY159" fmla="*/ 607 h 814"/>
                <a:gd name="connsiteX160" fmla="*/ 595 w 1155"/>
                <a:gd name="connsiteY160" fmla="*/ 605 h 814"/>
                <a:gd name="connsiteX161" fmla="*/ 596 w 1155"/>
                <a:gd name="connsiteY161" fmla="*/ 605 h 814"/>
                <a:gd name="connsiteX162" fmla="*/ 598 w 1155"/>
                <a:gd name="connsiteY162" fmla="*/ 605 h 814"/>
                <a:gd name="connsiteX163" fmla="*/ 599 w 1155"/>
                <a:gd name="connsiteY163" fmla="*/ 605 h 814"/>
                <a:gd name="connsiteX164" fmla="*/ 600 w 1155"/>
                <a:gd name="connsiteY164" fmla="*/ 605 h 814"/>
                <a:gd name="connsiteX165" fmla="*/ 601 w 1155"/>
                <a:gd name="connsiteY165" fmla="*/ 607 h 814"/>
                <a:gd name="connsiteX166" fmla="*/ 601 w 1155"/>
                <a:gd name="connsiteY166" fmla="*/ 607 h 814"/>
                <a:gd name="connsiteX167" fmla="*/ 601 w 1155"/>
                <a:gd name="connsiteY167" fmla="*/ 608 h 814"/>
                <a:gd name="connsiteX168" fmla="*/ 602 w 1155"/>
                <a:gd name="connsiteY168" fmla="*/ 609 h 814"/>
                <a:gd name="connsiteX0" fmla="*/ 614 w 1155"/>
                <a:gd name="connsiteY0" fmla="*/ 813 h 813"/>
                <a:gd name="connsiteX1" fmla="*/ 614 w 1155"/>
                <a:gd name="connsiteY1" fmla="*/ 813 h 813"/>
                <a:gd name="connsiteX2" fmla="*/ 661 w 1155"/>
                <a:gd name="connsiteY2" fmla="*/ 597 h 813"/>
                <a:gd name="connsiteX3" fmla="*/ 680 w 1155"/>
                <a:gd name="connsiteY3" fmla="*/ 594 h 813"/>
                <a:gd name="connsiteX4" fmla="*/ 699 w 1155"/>
                <a:gd name="connsiteY4" fmla="*/ 590 h 813"/>
                <a:gd name="connsiteX5" fmla="*/ 717 w 1155"/>
                <a:gd name="connsiteY5" fmla="*/ 586 h 813"/>
                <a:gd name="connsiteX6" fmla="*/ 736 w 1155"/>
                <a:gd name="connsiteY6" fmla="*/ 581 h 813"/>
                <a:gd name="connsiteX7" fmla="*/ 754 w 1155"/>
                <a:gd name="connsiteY7" fmla="*/ 577 h 813"/>
                <a:gd name="connsiteX8" fmla="*/ 771 w 1155"/>
                <a:gd name="connsiteY8" fmla="*/ 571 h 813"/>
                <a:gd name="connsiteX9" fmla="*/ 789 w 1155"/>
                <a:gd name="connsiteY9" fmla="*/ 565 h 813"/>
                <a:gd name="connsiteX10" fmla="*/ 806 w 1155"/>
                <a:gd name="connsiteY10" fmla="*/ 558 h 813"/>
                <a:gd name="connsiteX11" fmla="*/ 822 w 1155"/>
                <a:gd name="connsiteY11" fmla="*/ 552 h 813"/>
                <a:gd name="connsiteX12" fmla="*/ 838 w 1155"/>
                <a:gd name="connsiteY12" fmla="*/ 546 h 813"/>
                <a:gd name="connsiteX13" fmla="*/ 854 w 1155"/>
                <a:gd name="connsiteY13" fmla="*/ 537 h 813"/>
                <a:gd name="connsiteX14" fmla="*/ 869 w 1155"/>
                <a:gd name="connsiteY14" fmla="*/ 529 h 813"/>
                <a:gd name="connsiteX15" fmla="*/ 883 w 1155"/>
                <a:gd name="connsiteY15" fmla="*/ 523 h 813"/>
                <a:gd name="connsiteX16" fmla="*/ 897 w 1155"/>
                <a:gd name="connsiteY16" fmla="*/ 513 h 813"/>
                <a:gd name="connsiteX17" fmla="*/ 911 w 1155"/>
                <a:gd name="connsiteY17" fmla="*/ 505 h 813"/>
                <a:gd name="connsiteX18" fmla="*/ 923 w 1155"/>
                <a:gd name="connsiteY18" fmla="*/ 496 h 813"/>
                <a:gd name="connsiteX19" fmla="*/ 929 w 1155"/>
                <a:gd name="connsiteY19" fmla="*/ 504 h 813"/>
                <a:gd name="connsiteX20" fmla="*/ 936 w 1155"/>
                <a:gd name="connsiteY20" fmla="*/ 513 h 813"/>
                <a:gd name="connsiteX21" fmla="*/ 944 w 1155"/>
                <a:gd name="connsiteY21" fmla="*/ 523 h 813"/>
                <a:gd name="connsiteX22" fmla="*/ 953 w 1155"/>
                <a:gd name="connsiteY22" fmla="*/ 532 h 813"/>
                <a:gd name="connsiteX23" fmla="*/ 964 w 1155"/>
                <a:gd name="connsiteY23" fmla="*/ 542 h 813"/>
                <a:gd name="connsiteX24" fmla="*/ 974 w 1155"/>
                <a:gd name="connsiteY24" fmla="*/ 551 h 813"/>
                <a:gd name="connsiteX25" fmla="*/ 986 w 1155"/>
                <a:gd name="connsiteY25" fmla="*/ 562 h 813"/>
                <a:gd name="connsiteX26" fmla="*/ 998 w 1155"/>
                <a:gd name="connsiteY26" fmla="*/ 571 h 813"/>
                <a:gd name="connsiteX27" fmla="*/ 1012 w 1155"/>
                <a:gd name="connsiteY27" fmla="*/ 580 h 813"/>
                <a:gd name="connsiteX28" fmla="*/ 1026 w 1155"/>
                <a:gd name="connsiteY28" fmla="*/ 588 h 813"/>
                <a:gd name="connsiteX29" fmla="*/ 1041 w 1155"/>
                <a:gd name="connsiteY29" fmla="*/ 596 h 813"/>
                <a:gd name="connsiteX30" fmla="*/ 1056 w 1155"/>
                <a:gd name="connsiteY30" fmla="*/ 603 h 813"/>
                <a:gd name="connsiteX31" fmla="*/ 1073 w 1155"/>
                <a:gd name="connsiteY31" fmla="*/ 608 h 813"/>
                <a:gd name="connsiteX32" fmla="*/ 1090 w 1155"/>
                <a:gd name="connsiteY32" fmla="*/ 612 h 813"/>
                <a:gd name="connsiteX33" fmla="*/ 1108 w 1155"/>
                <a:gd name="connsiteY33" fmla="*/ 615 h 813"/>
                <a:gd name="connsiteX34" fmla="*/ 1126 w 1155"/>
                <a:gd name="connsiteY34" fmla="*/ 616 h 813"/>
                <a:gd name="connsiteX35" fmla="*/ 1133 w 1155"/>
                <a:gd name="connsiteY35" fmla="*/ 615 h 813"/>
                <a:gd name="connsiteX36" fmla="*/ 1139 w 1155"/>
                <a:gd name="connsiteY36" fmla="*/ 612 h 813"/>
                <a:gd name="connsiteX37" fmla="*/ 1144 w 1155"/>
                <a:gd name="connsiteY37" fmla="*/ 609 h 813"/>
                <a:gd name="connsiteX38" fmla="*/ 1149 w 1155"/>
                <a:gd name="connsiteY38" fmla="*/ 604 h 813"/>
                <a:gd name="connsiteX39" fmla="*/ 1153 w 1155"/>
                <a:gd name="connsiteY39" fmla="*/ 598 h 813"/>
                <a:gd name="connsiteX40" fmla="*/ 1155 w 1155"/>
                <a:gd name="connsiteY40" fmla="*/ 592 h 813"/>
                <a:gd name="connsiteX41" fmla="*/ 1155 w 1155"/>
                <a:gd name="connsiteY41" fmla="*/ 585 h 813"/>
                <a:gd name="connsiteX42" fmla="*/ 1154 w 1155"/>
                <a:gd name="connsiteY42" fmla="*/ 578 h 813"/>
                <a:gd name="connsiteX43" fmla="*/ 1086 w 1155"/>
                <a:gd name="connsiteY43" fmla="*/ 376 h 813"/>
                <a:gd name="connsiteX44" fmla="*/ 1154 w 1155"/>
                <a:gd name="connsiteY44" fmla="*/ 166 h 813"/>
                <a:gd name="connsiteX45" fmla="*/ 1155 w 1155"/>
                <a:gd name="connsiteY45" fmla="*/ 159 h 813"/>
                <a:gd name="connsiteX46" fmla="*/ 1155 w 1155"/>
                <a:gd name="connsiteY46" fmla="*/ 152 h 813"/>
                <a:gd name="connsiteX47" fmla="*/ 1153 w 1155"/>
                <a:gd name="connsiteY47" fmla="*/ 146 h 813"/>
                <a:gd name="connsiteX48" fmla="*/ 1149 w 1155"/>
                <a:gd name="connsiteY48" fmla="*/ 140 h 813"/>
                <a:gd name="connsiteX49" fmla="*/ 1144 w 1155"/>
                <a:gd name="connsiteY49" fmla="*/ 135 h 813"/>
                <a:gd name="connsiteX50" fmla="*/ 1139 w 1155"/>
                <a:gd name="connsiteY50" fmla="*/ 131 h 813"/>
                <a:gd name="connsiteX51" fmla="*/ 1133 w 1155"/>
                <a:gd name="connsiteY51" fmla="*/ 129 h 813"/>
                <a:gd name="connsiteX52" fmla="*/ 1126 w 1155"/>
                <a:gd name="connsiteY52" fmla="*/ 128 h 813"/>
                <a:gd name="connsiteX53" fmla="*/ 1109 w 1155"/>
                <a:gd name="connsiteY53" fmla="*/ 129 h 813"/>
                <a:gd name="connsiteX54" fmla="*/ 1092 w 1155"/>
                <a:gd name="connsiteY54" fmla="*/ 131 h 813"/>
                <a:gd name="connsiteX55" fmla="*/ 1074 w 1155"/>
                <a:gd name="connsiteY55" fmla="*/ 135 h 813"/>
                <a:gd name="connsiteX56" fmla="*/ 1058 w 1155"/>
                <a:gd name="connsiteY56" fmla="*/ 140 h 813"/>
                <a:gd name="connsiteX57" fmla="*/ 1043 w 1155"/>
                <a:gd name="connsiteY57" fmla="*/ 146 h 813"/>
                <a:gd name="connsiteX58" fmla="*/ 1029 w 1155"/>
                <a:gd name="connsiteY58" fmla="*/ 153 h 813"/>
                <a:gd name="connsiteX59" fmla="*/ 1016 w 1155"/>
                <a:gd name="connsiteY59" fmla="*/ 161 h 813"/>
                <a:gd name="connsiteX60" fmla="*/ 1003 w 1155"/>
                <a:gd name="connsiteY60" fmla="*/ 169 h 813"/>
                <a:gd name="connsiteX61" fmla="*/ 990 w 1155"/>
                <a:gd name="connsiteY61" fmla="*/ 178 h 813"/>
                <a:gd name="connsiteX62" fmla="*/ 979 w 1155"/>
                <a:gd name="connsiteY62" fmla="*/ 189 h 813"/>
                <a:gd name="connsiteX63" fmla="*/ 968 w 1155"/>
                <a:gd name="connsiteY63" fmla="*/ 198 h 813"/>
                <a:gd name="connsiteX64" fmla="*/ 958 w 1155"/>
                <a:gd name="connsiteY64" fmla="*/ 207 h 813"/>
                <a:gd name="connsiteX65" fmla="*/ 950 w 1155"/>
                <a:gd name="connsiteY65" fmla="*/ 216 h 813"/>
                <a:gd name="connsiteX66" fmla="*/ 942 w 1155"/>
                <a:gd name="connsiteY66" fmla="*/ 226 h 813"/>
                <a:gd name="connsiteX67" fmla="*/ 934 w 1155"/>
                <a:gd name="connsiteY67" fmla="*/ 235 h 813"/>
                <a:gd name="connsiteX68" fmla="*/ 928 w 1155"/>
                <a:gd name="connsiteY68" fmla="*/ 243 h 813"/>
                <a:gd name="connsiteX69" fmla="*/ 918 w 1155"/>
                <a:gd name="connsiteY69" fmla="*/ 235 h 813"/>
                <a:gd name="connsiteX70" fmla="*/ 906 w 1155"/>
                <a:gd name="connsiteY70" fmla="*/ 227 h 813"/>
                <a:gd name="connsiteX71" fmla="*/ 895 w 1155"/>
                <a:gd name="connsiteY71" fmla="*/ 220 h 813"/>
                <a:gd name="connsiteX72" fmla="*/ 882 w 1155"/>
                <a:gd name="connsiteY72" fmla="*/ 213 h 813"/>
                <a:gd name="connsiteX73" fmla="*/ 869 w 1155"/>
                <a:gd name="connsiteY73" fmla="*/ 206 h 813"/>
                <a:gd name="connsiteX74" fmla="*/ 857 w 1155"/>
                <a:gd name="connsiteY74" fmla="*/ 199 h 813"/>
                <a:gd name="connsiteX75" fmla="*/ 843 w 1155"/>
                <a:gd name="connsiteY75" fmla="*/ 192 h 813"/>
                <a:gd name="connsiteX76" fmla="*/ 829 w 1155"/>
                <a:gd name="connsiteY76" fmla="*/ 186 h 813"/>
                <a:gd name="connsiteX77" fmla="*/ 815 w 1155"/>
                <a:gd name="connsiteY77" fmla="*/ 180 h 813"/>
                <a:gd name="connsiteX78" fmla="*/ 801 w 1155"/>
                <a:gd name="connsiteY78" fmla="*/ 175 h 813"/>
                <a:gd name="connsiteX79" fmla="*/ 786 w 1155"/>
                <a:gd name="connsiteY79" fmla="*/ 169 h 813"/>
                <a:gd name="connsiteX80" fmla="*/ 771 w 1155"/>
                <a:gd name="connsiteY80" fmla="*/ 165 h 813"/>
                <a:gd name="connsiteX81" fmla="*/ 756 w 1155"/>
                <a:gd name="connsiteY81" fmla="*/ 159 h 813"/>
                <a:gd name="connsiteX82" fmla="*/ 741 w 1155"/>
                <a:gd name="connsiteY82" fmla="*/ 155 h 813"/>
                <a:gd name="connsiteX83" fmla="*/ 725 w 1155"/>
                <a:gd name="connsiteY83" fmla="*/ 151 h 813"/>
                <a:gd name="connsiteX84" fmla="*/ 710 w 1155"/>
                <a:gd name="connsiteY84" fmla="*/ 147 h 813"/>
                <a:gd name="connsiteX85" fmla="*/ 720 w 1155"/>
                <a:gd name="connsiteY85" fmla="*/ 31 h 813"/>
                <a:gd name="connsiteX86" fmla="*/ 720 w 1155"/>
                <a:gd name="connsiteY86" fmla="*/ 25 h 813"/>
                <a:gd name="connsiteX87" fmla="*/ 718 w 1155"/>
                <a:gd name="connsiteY87" fmla="*/ 20 h 813"/>
                <a:gd name="connsiteX88" fmla="*/ 716 w 1155"/>
                <a:gd name="connsiteY88" fmla="*/ 14 h 813"/>
                <a:gd name="connsiteX89" fmla="*/ 713 w 1155"/>
                <a:gd name="connsiteY89" fmla="*/ 9 h 813"/>
                <a:gd name="connsiteX90" fmla="*/ 708 w 1155"/>
                <a:gd name="connsiteY90" fmla="*/ 6 h 813"/>
                <a:gd name="connsiteX91" fmla="*/ 702 w 1155"/>
                <a:gd name="connsiteY91" fmla="*/ 2 h 813"/>
                <a:gd name="connsiteX92" fmla="*/ 697 w 1155"/>
                <a:gd name="connsiteY92" fmla="*/ 1 h 813"/>
                <a:gd name="connsiteX93" fmla="*/ 690 w 1155"/>
                <a:gd name="connsiteY93" fmla="*/ 0 h 813"/>
                <a:gd name="connsiteX94" fmla="*/ 667 w 1155"/>
                <a:gd name="connsiteY94" fmla="*/ 2 h 813"/>
                <a:gd name="connsiteX95" fmla="*/ 644 w 1155"/>
                <a:gd name="connsiteY95" fmla="*/ 6 h 813"/>
                <a:gd name="connsiteX96" fmla="*/ 623 w 1155"/>
                <a:gd name="connsiteY96" fmla="*/ 13 h 813"/>
                <a:gd name="connsiteX97" fmla="*/ 602 w 1155"/>
                <a:gd name="connsiteY97" fmla="*/ 20 h 813"/>
                <a:gd name="connsiteX98" fmla="*/ 583 w 1155"/>
                <a:gd name="connsiteY98" fmla="*/ 28 h 813"/>
                <a:gd name="connsiteX99" fmla="*/ 565 w 1155"/>
                <a:gd name="connsiteY99" fmla="*/ 38 h 813"/>
                <a:gd name="connsiteX100" fmla="*/ 548 w 1155"/>
                <a:gd name="connsiteY100" fmla="*/ 48 h 813"/>
                <a:gd name="connsiteX101" fmla="*/ 532 w 1155"/>
                <a:gd name="connsiteY101" fmla="*/ 60 h 813"/>
                <a:gd name="connsiteX102" fmla="*/ 517 w 1155"/>
                <a:gd name="connsiteY102" fmla="*/ 71 h 813"/>
                <a:gd name="connsiteX103" fmla="*/ 504 w 1155"/>
                <a:gd name="connsiteY103" fmla="*/ 83 h 813"/>
                <a:gd name="connsiteX104" fmla="*/ 492 w 1155"/>
                <a:gd name="connsiteY104" fmla="*/ 93 h 813"/>
                <a:gd name="connsiteX105" fmla="*/ 481 w 1155"/>
                <a:gd name="connsiteY105" fmla="*/ 105 h 813"/>
                <a:gd name="connsiteX106" fmla="*/ 472 w 1155"/>
                <a:gd name="connsiteY106" fmla="*/ 115 h 813"/>
                <a:gd name="connsiteX107" fmla="*/ 464 w 1155"/>
                <a:gd name="connsiteY107" fmla="*/ 124 h 813"/>
                <a:gd name="connsiteX108" fmla="*/ 457 w 1155"/>
                <a:gd name="connsiteY108" fmla="*/ 134 h 813"/>
                <a:gd name="connsiteX109" fmla="*/ 451 w 1155"/>
                <a:gd name="connsiteY109" fmla="*/ 140 h 813"/>
                <a:gd name="connsiteX110" fmla="*/ 415 w 1155"/>
                <a:gd name="connsiteY110" fmla="*/ 145 h 813"/>
                <a:gd name="connsiteX111" fmla="*/ 379 w 1155"/>
                <a:gd name="connsiteY111" fmla="*/ 152 h 813"/>
                <a:gd name="connsiteX112" fmla="*/ 344 w 1155"/>
                <a:gd name="connsiteY112" fmla="*/ 160 h 813"/>
                <a:gd name="connsiteX113" fmla="*/ 311 w 1155"/>
                <a:gd name="connsiteY113" fmla="*/ 168 h 813"/>
                <a:gd name="connsiteX114" fmla="*/ 277 w 1155"/>
                <a:gd name="connsiteY114" fmla="*/ 177 h 813"/>
                <a:gd name="connsiteX115" fmla="*/ 245 w 1155"/>
                <a:gd name="connsiteY115" fmla="*/ 189 h 813"/>
                <a:gd name="connsiteX116" fmla="*/ 215 w 1155"/>
                <a:gd name="connsiteY116" fmla="*/ 200 h 813"/>
                <a:gd name="connsiteX117" fmla="*/ 185 w 1155"/>
                <a:gd name="connsiteY117" fmla="*/ 213 h 813"/>
                <a:gd name="connsiteX118" fmla="*/ 158 w 1155"/>
                <a:gd name="connsiteY118" fmla="*/ 227 h 813"/>
                <a:gd name="connsiteX119" fmla="*/ 131 w 1155"/>
                <a:gd name="connsiteY119" fmla="*/ 242 h 813"/>
                <a:gd name="connsiteX120" fmla="*/ 106 w 1155"/>
                <a:gd name="connsiteY120" fmla="*/ 257 h 813"/>
                <a:gd name="connsiteX121" fmla="*/ 83 w 1155"/>
                <a:gd name="connsiteY121" fmla="*/ 273 h 813"/>
                <a:gd name="connsiteX122" fmla="*/ 61 w 1155"/>
                <a:gd name="connsiteY122" fmla="*/ 290 h 813"/>
                <a:gd name="connsiteX123" fmla="*/ 40 w 1155"/>
                <a:gd name="connsiteY123" fmla="*/ 307 h 813"/>
                <a:gd name="connsiteX124" fmla="*/ 22 w 1155"/>
                <a:gd name="connsiteY124" fmla="*/ 326 h 813"/>
                <a:gd name="connsiteX125" fmla="*/ 6 w 1155"/>
                <a:gd name="connsiteY125" fmla="*/ 345 h 813"/>
                <a:gd name="connsiteX126" fmla="*/ 3 w 1155"/>
                <a:gd name="connsiteY126" fmla="*/ 350 h 813"/>
                <a:gd name="connsiteX127" fmla="*/ 1 w 1155"/>
                <a:gd name="connsiteY127" fmla="*/ 354 h 813"/>
                <a:gd name="connsiteX128" fmla="*/ 0 w 1155"/>
                <a:gd name="connsiteY128" fmla="*/ 359 h 813"/>
                <a:gd name="connsiteX129" fmla="*/ 0 w 1155"/>
                <a:gd name="connsiteY129" fmla="*/ 364 h 813"/>
                <a:gd name="connsiteX130" fmla="*/ 0 w 1155"/>
                <a:gd name="connsiteY130" fmla="*/ 379 h 813"/>
                <a:gd name="connsiteX131" fmla="*/ 0 w 1155"/>
                <a:gd name="connsiteY131" fmla="*/ 383 h 813"/>
                <a:gd name="connsiteX132" fmla="*/ 1 w 1155"/>
                <a:gd name="connsiteY132" fmla="*/ 388 h 813"/>
                <a:gd name="connsiteX133" fmla="*/ 3 w 1155"/>
                <a:gd name="connsiteY133" fmla="*/ 392 h 813"/>
                <a:gd name="connsiteX134" fmla="*/ 6 w 1155"/>
                <a:gd name="connsiteY134" fmla="*/ 396 h 813"/>
                <a:gd name="connsiteX135" fmla="*/ 20 w 1155"/>
                <a:gd name="connsiteY135" fmla="*/ 413 h 813"/>
                <a:gd name="connsiteX136" fmla="*/ 36 w 1155"/>
                <a:gd name="connsiteY136" fmla="*/ 429 h 813"/>
                <a:gd name="connsiteX137" fmla="*/ 53 w 1155"/>
                <a:gd name="connsiteY137" fmla="*/ 447 h 813"/>
                <a:gd name="connsiteX138" fmla="*/ 73 w 1155"/>
                <a:gd name="connsiteY138" fmla="*/ 463 h 813"/>
                <a:gd name="connsiteX139" fmla="*/ 92 w 1155"/>
                <a:gd name="connsiteY139" fmla="*/ 478 h 813"/>
                <a:gd name="connsiteX140" fmla="*/ 115 w 1155"/>
                <a:gd name="connsiteY140" fmla="*/ 493 h 813"/>
                <a:gd name="connsiteX141" fmla="*/ 138 w 1155"/>
                <a:gd name="connsiteY141" fmla="*/ 508 h 813"/>
                <a:gd name="connsiteX142" fmla="*/ 162 w 1155"/>
                <a:gd name="connsiteY142" fmla="*/ 521 h 813"/>
                <a:gd name="connsiteX143" fmla="*/ 189 w 1155"/>
                <a:gd name="connsiteY143" fmla="*/ 535 h 813"/>
                <a:gd name="connsiteX144" fmla="*/ 216 w 1155"/>
                <a:gd name="connsiteY144" fmla="*/ 547 h 813"/>
                <a:gd name="connsiteX145" fmla="*/ 244 w 1155"/>
                <a:gd name="connsiteY145" fmla="*/ 558 h 813"/>
                <a:gd name="connsiteX146" fmla="*/ 274 w 1155"/>
                <a:gd name="connsiteY146" fmla="*/ 569 h 813"/>
                <a:gd name="connsiteX147" fmla="*/ 305 w 1155"/>
                <a:gd name="connsiteY147" fmla="*/ 579 h 813"/>
                <a:gd name="connsiteX148" fmla="*/ 337 w 1155"/>
                <a:gd name="connsiteY148" fmla="*/ 587 h 813"/>
                <a:gd name="connsiteX149" fmla="*/ 370 w 1155"/>
                <a:gd name="connsiteY149" fmla="*/ 594 h 813"/>
                <a:gd name="connsiteX150" fmla="*/ 404 w 1155"/>
                <a:gd name="connsiteY150" fmla="*/ 600 h 813"/>
                <a:gd name="connsiteX151" fmla="*/ 459 w 1155"/>
                <a:gd name="connsiteY151" fmla="*/ 605 h 813"/>
                <a:gd name="connsiteX152" fmla="*/ 476 w 1155"/>
                <a:gd name="connsiteY152" fmla="*/ 607 h 813"/>
                <a:gd name="connsiteX153" fmla="*/ 493 w 1155"/>
                <a:gd name="connsiteY153" fmla="*/ 608 h 813"/>
                <a:gd name="connsiteX154" fmla="*/ 509 w 1155"/>
                <a:gd name="connsiteY154" fmla="*/ 608 h 813"/>
                <a:gd name="connsiteX155" fmla="*/ 526 w 1155"/>
                <a:gd name="connsiteY155" fmla="*/ 608 h 813"/>
                <a:gd name="connsiteX156" fmla="*/ 543 w 1155"/>
                <a:gd name="connsiteY156" fmla="*/ 608 h 813"/>
                <a:gd name="connsiteX157" fmla="*/ 561 w 1155"/>
                <a:gd name="connsiteY157" fmla="*/ 608 h 813"/>
                <a:gd name="connsiteX158" fmla="*/ 578 w 1155"/>
                <a:gd name="connsiteY158" fmla="*/ 607 h 813"/>
                <a:gd name="connsiteX159" fmla="*/ 595 w 1155"/>
                <a:gd name="connsiteY159" fmla="*/ 605 h 813"/>
                <a:gd name="connsiteX160" fmla="*/ 596 w 1155"/>
                <a:gd name="connsiteY160" fmla="*/ 605 h 813"/>
                <a:gd name="connsiteX161" fmla="*/ 598 w 1155"/>
                <a:gd name="connsiteY161" fmla="*/ 605 h 813"/>
                <a:gd name="connsiteX162" fmla="*/ 599 w 1155"/>
                <a:gd name="connsiteY162" fmla="*/ 605 h 813"/>
                <a:gd name="connsiteX163" fmla="*/ 600 w 1155"/>
                <a:gd name="connsiteY163" fmla="*/ 605 h 813"/>
                <a:gd name="connsiteX164" fmla="*/ 601 w 1155"/>
                <a:gd name="connsiteY164" fmla="*/ 607 h 813"/>
                <a:gd name="connsiteX165" fmla="*/ 601 w 1155"/>
                <a:gd name="connsiteY165" fmla="*/ 607 h 813"/>
                <a:gd name="connsiteX166" fmla="*/ 601 w 1155"/>
                <a:gd name="connsiteY166" fmla="*/ 608 h 813"/>
                <a:gd name="connsiteX167" fmla="*/ 602 w 1155"/>
                <a:gd name="connsiteY167" fmla="*/ 609 h 813"/>
                <a:gd name="connsiteX0" fmla="*/ 614 w 1155"/>
                <a:gd name="connsiteY0" fmla="*/ 813 h 813"/>
                <a:gd name="connsiteX1" fmla="*/ 661 w 1155"/>
                <a:gd name="connsiteY1" fmla="*/ 597 h 813"/>
                <a:gd name="connsiteX2" fmla="*/ 680 w 1155"/>
                <a:gd name="connsiteY2" fmla="*/ 594 h 813"/>
                <a:gd name="connsiteX3" fmla="*/ 699 w 1155"/>
                <a:gd name="connsiteY3" fmla="*/ 590 h 813"/>
                <a:gd name="connsiteX4" fmla="*/ 717 w 1155"/>
                <a:gd name="connsiteY4" fmla="*/ 586 h 813"/>
                <a:gd name="connsiteX5" fmla="*/ 736 w 1155"/>
                <a:gd name="connsiteY5" fmla="*/ 581 h 813"/>
                <a:gd name="connsiteX6" fmla="*/ 754 w 1155"/>
                <a:gd name="connsiteY6" fmla="*/ 577 h 813"/>
                <a:gd name="connsiteX7" fmla="*/ 771 w 1155"/>
                <a:gd name="connsiteY7" fmla="*/ 571 h 813"/>
                <a:gd name="connsiteX8" fmla="*/ 789 w 1155"/>
                <a:gd name="connsiteY8" fmla="*/ 565 h 813"/>
                <a:gd name="connsiteX9" fmla="*/ 806 w 1155"/>
                <a:gd name="connsiteY9" fmla="*/ 558 h 813"/>
                <a:gd name="connsiteX10" fmla="*/ 822 w 1155"/>
                <a:gd name="connsiteY10" fmla="*/ 552 h 813"/>
                <a:gd name="connsiteX11" fmla="*/ 838 w 1155"/>
                <a:gd name="connsiteY11" fmla="*/ 546 h 813"/>
                <a:gd name="connsiteX12" fmla="*/ 854 w 1155"/>
                <a:gd name="connsiteY12" fmla="*/ 537 h 813"/>
                <a:gd name="connsiteX13" fmla="*/ 869 w 1155"/>
                <a:gd name="connsiteY13" fmla="*/ 529 h 813"/>
                <a:gd name="connsiteX14" fmla="*/ 883 w 1155"/>
                <a:gd name="connsiteY14" fmla="*/ 523 h 813"/>
                <a:gd name="connsiteX15" fmla="*/ 897 w 1155"/>
                <a:gd name="connsiteY15" fmla="*/ 513 h 813"/>
                <a:gd name="connsiteX16" fmla="*/ 911 w 1155"/>
                <a:gd name="connsiteY16" fmla="*/ 505 h 813"/>
                <a:gd name="connsiteX17" fmla="*/ 923 w 1155"/>
                <a:gd name="connsiteY17" fmla="*/ 496 h 813"/>
                <a:gd name="connsiteX18" fmla="*/ 929 w 1155"/>
                <a:gd name="connsiteY18" fmla="*/ 504 h 813"/>
                <a:gd name="connsiteX19" fmla="*/ 936 w 1155"/>
                <a:gd name="connsiteY19" fmla="*/ 513 h 813"/>
                <a:gd name="connsiteX20" fmla="*/ 944 w 1155"/>
                <a:gd name="connsiteY20" fmla="*/ 523 h 813"/>
                <a:gd name="connsiteX21" fmla="*/ 953 w 1155"/>
                <a:gd name="connsiteY21" fmla="*/ 532 h 813"/>
                <a:gd name="connsiteX22" fmla="*/ 964 w 1155"/>
                <a:gd name="connsiteY22" fmla="*/ 542 h 813"/>
                <a:gd name="connsiteX23" fmla="*/ 974 w 1155"/>
                <a:gd name="connsiteY23" fmla="*/ 551 h 813"/>
                <a:gd name="connsiteX24" fmla="*/ 986 w 1155"/>
                <a:gd name="connsiteY24" fmla="*/ 562 h 813"/>
                <a:gd name="connsiteX25" fmla="*/ 998 w 1155"/>
                <a:gd name="connsiteY25" fmla="*/ 571 h 813"/>
                <a:gd name="connsiteX26" fmla="*/ 1012 w 1155"/>
                <a:gd name="connsiteY26" fmla="*/ 580 h 813"/>
                <a:gd name="connsiteX27" fmla="*/ 1026 w 1155"/>
                <a:gd name="connsiteY27" fmla="*/ 588 h 813"/>
                <a:gd name="connsiteX28" fmla="*/ 1041 w 1155"/>
                <a:gd name="connsiteY28" fmla="*/ 596 h 813"/>
                <a:gd name="connsiteX29" fmla="*/ 1056 w 1155"/>
                <a:gd name="connsiteY29" fmla="*/ 603 h 813"/>
                <a:gd name="connsiteX30" fmla="*/ 1073 w 1155"/>
                <a:gd name="connsiteY30" fmla="*/ 608 h 813"/>
                <a:gd name="connsiteX31" fmla="*/ 1090 w 1155"/>
                <a:gd name="connsiteY31" fmla="*/ 612 h 813"/>
                <a:gd name="connsiteX32" fmla="*/ 1108 w 1155"/>
                <a:gd name="connsiteY32" fmla="*/ 615 h 813"/>
                <a:gd name="connsiteX33" fmla="*/ 1126 w 1155"/>
                <a:gd name="connsiteY33" fmla="*/ 616 h 813"/>
                <a:gd name="connsiteX34" fmla="*/ 1133 w 1155"/>
                <a:gd name="connsiteY34" fmla="*/ 615 h 813"/>
                <a:gd name="connsiteX35" fmla="*/ 1139 w 1155"/>
                <a:gd name="connsiteY35" fmla="*/ 612 h 813"/>
                <a:gd name="connsiteX36" fmla="*/ 1144 w 1155"/>
                <a:gd name="connsiteY36" fmla="*/ 609 h 813"/>
                <a:gd name="connsiteX37" fmla="*/ 1149 w 1155"/>
                <a:gd name="connsiteY37" fmla="*/ 604 h 813"/>
                <a:gd name="connsiteX38" fmla="*/ 1153 w 1155"/>
                <a:gd name="connsiteY38" fmla="*/ 598 h 813"/>
                <a:gd name="connsiteX39" fmla="*/ 1155 w 1155"/>
                <a:gd name="connsiteY39" fmla="*/ 592 h 813"/>
                <a:gd name="connsiteX40" fmla="*/ 1155 w 1155"/>
                <a:gd name="connsiteY40" fmla="*/ 585 h 813"/>
                <a:gd name="connsiteX41" fmla="*/ 1154 w 1155"/>
                <a:gd name="connsiteY41" fmla="*/ 578 h 813"/>
                <a:gd name="connsiteX42" fmla="*/ 1086 w 1155"/>
                <a:gd name="connsiteY42" fmla="*/ 376 h 813"/>
                <a:gd name="connsiteX43" fmla="*/ 1154 w 1155"/>
                <a:gd name="connsiteY43" fmla="*/ 166 h 813"/>
                <a:gd name="connsiteX44" fmla="*/ 1155 w 1155"/>
                <a:gd name="connsiteY44" fmla="*/ 159 h 813"/>
                <a:gd name="connsiteX45" fmla="*/ 1155 w 1155"/>
                <a:gd name="connsiteY45" fmla="*/ 152 h 813"/>
                <a:gd name="connsiteX46" fmla="*/ 1153 w 1155"/>
                <a:gd name="connsiteY46" fmla="*/ 146 h 813"/>
                <a:gd name="connsiteX47" fmla="*/ 1149 w 1155"/>
                <a:gd name="connsiteY47" fmla="*/ 140 h 813"/>
                <a:gd name="connsiteX48" fmla="*/ 1144 w 1155"/>
                <a:gd name="connsiteY48" fmla="*/ 135 h 813"/>
                <a:gd name="connsiteX49" fmla="*/ 1139 w 1155"/>
                <a:gd name="connsiteY49" fmla="*/ 131 h 813"/>
                <a:gd name="connsiteX50" fmla="*/ 1133 w 1155"/>
                <a:gd name="connsiteY50" fmla="*/ 129 h 813"/>
                <a:gd name="connsiteX51" fmla="*/ 1126 w 1155"/>
                <a:gd name="connsiteY51" fmla="*/ 128 h 813"/>
                <a:gd name="connsiteX52" fmla="*/ 1109 w 1155"/>
                <a:gd name="connsiteY52" fmla="*/ 129 h 813"/>
                <a:gd name="connsiteX53" fmla="*/ 1092 w 1155"/>
                <a:gd name="connsiteY53" fmla="*/ 131 h 813"/>
                <a:gd name="connsiteX54" fmla="*/ 1074 w 1155"/>
                <a:gd name="connsiteY54" fmla="*/ 135 h 813"/>
                <a:gd name="connsiteX55" fmla="*/ 1058 w 1155"/>
                <a:gd name="connsiteY55" fmla="*/ 140 h 813"/>
                <a:gd name="connsiteX56" fmla="*/ 1043 w 1155"/>
                <a:gd name="connsiteY56" fmla="*/ 146 h 813"/>
                <a:gd name="connsiteX57" fmla="*/ 1029 w 1155"/>
                <a:gd name="connsiteY57" fmla="*/ 153 h 813"/>
                <a:gd name="connsiteX58" fmla="*/ 1016 w 1155"/>
                <a:gd name="connsiteY58" fmla="*/ 161 h 813"/>
                <a:gd name="connsiteX59" fmla="*/ 1003 w 1155"/>
                <a:gd name="connsiteY59" fmla="*/ 169 h 813"/>
                <a:gd name="connsiteX60" fmla="*/ 990 w 1155"/>
                <a:gd name="connsiteY60" fmla="*/ 178 h 813"/>
                <a:gd name="connsiteX61" fmla="*/ 979 w 1155"/>
                <a:gd name="connsiteY61" fmla="*/ 189 h 813"/>
                <a:gd name="connsiteX62" fmla="*/ 968 w 1155"/>
                <a:gd name="connsiteY62" fmla="*/ 198 h 813"/>
                <a:gd name="connsiteX63" fmla="*/ 958 w 1155"/>
                <a:gd name="connsiteY63" fmla="*/ 207 h 813"/>
                <a:gd name="connsiteX64" fmla="*/ 950 w 1155"/>
                <a:gd name="connsiteY64" fmla="*/ 216 h 813"/>
                <a:gd name="connsiteX65" fmla="*/ 942 w 1155"/>
                <a:gd name="connsiteY65" fmla="*/ 226 h 813"/>
                <a:gd name="connsiteX66" fmla="*/ 934 w 1155"/>
                <a:gd name="connsiteY66" fmla="*/ 235 h 813"/>
                <a:gd name="connsiteX67" fmla="*/ 928 w 1155"/>
                <a:gd name="connsiteY67" fmla="*/ 243 h 813"/>
                <a:gd name="connsiteX68" fmla="*/ 918 w 1155"/>
                <a:gd name="connsiteY68" fmla="*/ 235 h 813"/>
                <a:gd name="connsiteX69" fmla="*/ 906 w 1155"/>
                <a:gd name="connsiteY69" fmla="*/ 227 h 813"/>
                <a:gd name="connsiteX70" fmla="*/ 895 w 1155"/>
                <a:gd name="connsiteY70" fmla="*/ 220 h 813"/>
                <a:gd name="connsiteX71" fmla="*/ 882 w 1155"/>
                <a:gd name="connsiteY71" fmla="*/ 213 h 813"/>
                <a:gd name="connsiteX72" fmla="*/ 869 w 1155"/>
                <a:gd name="connsiteY72" fmla="*/ 206 h 813"/>
                <a:gd name="connsiteX73" fmla="*/ 857 w 1155"/>
                <a:gd name="connsiteY73" fmla="*/ 199 h 813"/>
                <a:gd name="connsiteX74" fmla="*/ 843 w 1155"/>
                <a:gd name="connsiteY74" fmla="*/ 192 h 813"/>
                <a:gd name="connsiteX75" fmla="*/ 829 w 1155"/>
                <a:gd name="connsiteY75" fmla="*/ 186 h 813"/>
                <a:gd name="connsiteX76" fmla="*/ 815 w 1155"/>
                <a:gd name="connsiteY76" fmla="*/ 180 h 813"/>
                <a:gd name="connsiteX77" fmla="*/ 801 w 1155"/>
                <a:gd name="connsiteY77" fmla="*/ 175 h 813"/>
                <a:gd name="connsiteX78" fmla="*/ 786 w 1155"/>
                <a:gd name="connsiteY78" fmla="*/ 169 h 813"/>
                <a:gd name="connsiteX79" fmla="*/ 771 w 1155"/>
                <a:gd name="connsiteY79" fmla="*/ 165 h 813"/>
                <a:gd name="connsiteX80" fmla="*/ 756 w 1155"/>
                <a:gd name="connsiteY80" fmla="*/ 159 h 813"/>
                <a:gd name="connsiteX81" fmla="*/ 741 w 1155"/>
                <a:gd name="connsiteY81" fmla="*/ 155 h 813"/>
                <a:gd name="connsiteX82" fmla="*/ 725 w 1155"/>
                <a:gd name="connsiteY82" fmla="*/ 151 h 813"/>
                <a:gd name="connsiteX83" fmla="*/ 710 w 1155"/>
                <a:gd name="connsiteY83" fmla="*/ 147 h 813"/>
                <a:gd name="connsiteX84" fmla="*/ 720 w 1155"/>
                <a:gd name="connsiteY84" fmla="*/ 31 h 813"/>
                <a:gd name="connsiteX85" fmla="*/ 720 w 1155"/>
                <a:gd name="connsiteY85" fmla="*/ 25 h 813"/>
                <a:gd name="connsiteX86" fmla="*/ 718 w 1155"/>
                <a:gd name="connsiteY86" fmla="*/ 20 h 813"/>
                <a:gd name="connsiteX87" fmla="*/ 716 w 1155"/>
                <a:gd name="connsiteY87" fmla="*/ 14 h 813"/>
                <a:gd name="connsiteX88" fmla="*/ 713 w 1155"/>
                <a:gd name="connsiteY88" fmla="*/ 9 h 813"/>
                <a:gd name="connsiteX89" fmla="*/ 708 w 1155"/>
                <a:gd name="connsiteY89" fmla="*/ 6 h 813"/>
                <a:gd name="connsiteX90" fmla="*/ 702 w 1155"/>
                <a:gd name="connsiteY90" fmla="*/ 2 h 813"/>
                <a:gd name="connsiteX91" fmla="*/ 697 w 1155"/>
                <a:gd name="connsiteY91" fmla="*/ 1 h 813"/>
                <a:gd name="connsiteX92" fmla="*/ 690 w 1155"/>
                <a:gd name="connsiteY92" fmla="*/ 0 h 813"/>
                <a:gd name="connsiteX93" fmla="*/ 667 w 1155"/>
                <a:gd name="connsiteY93" fmla="*/ 2 h 813"/>
                <a:gd name="connsiteX94" fmla="*/ 644 w 1155"/>
                <a:gd name="connsiteY94" fmla="*/ 6 h 813"/>
                <a:gd name="connsiteX95" fmla="*/ 623 w 1155"/>
                <a:gd name="connsiteY95" fmla="*/ 13 h 813"/>
                <a:gd name="connsiteX96" fmla="*/ 602 w 1155"/>
                <a:gd name="connsiteY96" fmla="*/ 20 h 813"/>
                <a:gd name="connsiteX97" fmla="*/ 583 w 1155"/>
                <a:gd name="connsiteY97" fmla="*/ 28 h 813"/>
                <a:gd name="connsiteX98" fmla="*/ 565 w 1155"/>
                <a:gd name="connsiteY98" fmla="*/ 38 h 813"/>
                <a:gd name="connsiteX99" fmla="*/ 548 w 1155"/>
                <a:gd name="connsiteY99" fmla="*/ 48 h 813"/>
                <a:gd name="connsiteX100" fmla="*/ 532 w 1155"/>
                <a:gd name="connsiteY100" fmla="*/ 60 h 813"/>
                <a:gd name="connsiteX101" fmla="*/ 517 w 1155"/>
                <a:gd name="connsiteY101" fmla="*/ 71 h 813"/>
                <a:gd name="connsiteX102" fmla="*/ 504 w 1155"/>
                <a:gd name="connsiteY102" fmla="*/ 83 h 813"/>
                <a:gd name="connsiteX103" fmla="*/ 492 w 1155"/>
                <a:gd name="connsiteY103" fmla="*/ 93 h 813"/>
                <a:gd name="connsiteX104" fmla="*/ 481 w 1155"/>
                <a:gd name="connsiteY104" fmla="*/ 105 h 813"/>
                <a:gd name="connsiteX105" fmla="*/ 472 w 1155"/>
                <a:gd name="connsiteY105" fmla="*/ 115 h 813"/>
                <a:gd name="connsiteX106" fmla="*/ 464 w 1155"/>
                <a:gd name="connsiteY106" fmla="*/ 124 h 813"/>
                <a:gd name="connsiteX107" fmla="*/ 457 w 1155"/>
                <a:gd name="connsiteY107" fmla="*/ 134 h 813"/>
                <a:gd name="connsiteX108" fmla="*/ 451 w 1155"/>
                <a:gd name="connsiteY108" fmla="*/ 140 h 813"/>
                <a:gd name="connsiteX109" fmla="*/ 415 w 1155"/>
                <a:gd name="connsiteY109" fmla="*/ 145 h 813"/>
                <a:gd name="connsiteX110" fmla="*/ 379 w 1155"/>
                <a:gd name="connsiteY110" fmla="*/ 152 h 813"/>
                <a:gd name="connsiteX111" fmla="*/ 344 w 1155"/>
                <a:gd name="connsiteY111" fmla="*/ 160 h 813"/>
                <a:gd name="connsiteX112" fmla="*/ 311 w 1155"/>
                <a:gd name="connsiteY112" fmla="*/ 168 h 813"/>
                <a:gd name="connsiteX113" fmla="*/ 277 w 1155"/>
                <a:gd name="connsiteY113" fmla="*/ 177 h 813"/>
                <a:gd name="connsiteX114" fmla="*/ 245 w 1155"/>
                <a:gd name="connsiteY114" fmla="*/ 189 h 813"/>
                <a:gd name="connsiteX115" fmla="*/ 215 w 1155"/>
                <a:gd name="connsiteY115" fmla="*/ 200 h 813"/>
                <a:gd name="connsiteX116" fmla="*/ 185 w 1155"/>
                <a:gd name="connsiteY116" fmla="*/ 213 h 813"/>
                <a:gd name="connsiteX117" fmla="*/ 158 w 1155"/>
                <a:gd name="connsiteY117" fmla="*/ 227 h 813"/>
                <a:gd name="connsiteX118" fmla="*/ 131 w 1155"/>
                <a:gd name="connsiteY118" fmla="*/ 242 h 813"/>
                <a:gd name="connsiteX119" fmla="*/ 106 w 1155"/>
                <a:gd name="connsiteY119" fmla="*/ 257 h 813"/>
                <a:gd name="connsiteX120" fmla="*/ 83 w 1155"/>
                <a:gd name="connsiteY120" fmla="*/ 273 h 813"/>
                <a:gd name="connsiteX121" fmla="*/ 61 w 1155"/>
                <a:gd name="connsiteY121" fmla="*/ 290 h 813"/>
                <a:gd name="connsiteX122" fmla="*/ 40 w 1155"/>
                <a:gd name="connsiteY122" fmla="*/ 307 h 813"/>
                <a:gd name="connsiteX123" fmla="*/ 22 w 1155"/>
                <a:gd name="connsiteY123" fmla="*/ 326 h 813"/>
                <a:gd name="connsiteX124" fmla="*/ 6 w 1155"/>
                <a:gd name="connsiteY124" fmla="*/ 345 h 813"/>
                <a:gd name="connsiteX125" fmla="*/ 3 w 1155"/>
                <a:gd name="connsiteY125" fmla="*/ 350 h 813"/>
                <a:gd name="connsiteX126" fmla="*/ 1 w 1155"/>
                <a:gd name="connsiteY126" fmla="*/ 354 h 813"/>
                <a:gd name="connsiteX127" fmla="*/ 0 w 1155"/>
                <a:gd name="connsiteY127" fmla="*/ 359 h 813"/>
                <a:gd name="connsiteX128" fmla="*/ 0 w 1155"/>
                <a:gd name="connsiteY128" fmla="*/ 364 h 813"/>
                <a:gd name="connsiteX129" fmla="*/ 0 w 1155"/>
                <a:gd name="connsiteY129" fmla="*/ 379 h 813"/>
                <a:gd name="connsiteX130" fmla="*/ 0 w 1155"/>
                <a:gd name="connsiteY130" fmla="*/ 383 h 813"/>
                <a:gd name="connsiteX131" fmla="*/ 1 w 1155"/>
                <a:gd name="connsiteY131" fmla="*/ 388 h 813"/>
                <a:gd name="connsiteX132" fmla="*/ 3 w 1155"/>
                <a:gd name="connsiteY132" fmla="*/ 392 h 813"/>
                <a:gd name="connsiteX133" fmla="*/ 6 w 1155"/>
                <a:gd name="connsiteY133" fmla="*/ 396 h 813"/>
                <a:gd name="connsiteX134" fmla="*/ 20 w 1155"/>
                <a:gd name="connsiteY134" fmla="*/ 413 h 813"/>
                <a:gd name="connsiteX135" fmla="*/ 36 w 1155"/>
                <a:gd name="connsiteY135" fmla="*/ 429 h 813"/>
                <a:gd name="connsiteX136" fmla="*/ 53 w 1155"/>
                <a:gd name="connsiteY136" fmla="*/ 447 h 813"/>
                <a:gd name="connsiteX137" fmla="*/ 73 w 1155"/>
                <a:gd name="connsiteY137" fmla="*/ 463 h 813"/>
                <a:gd name="connsiteX138" fmla="*/ 92 w 1155"/>
                <a:gd name="connsiteY138" fmla="*/ 478 h 813"/>
                <a:gd name="connsiteX139" fmla="*/ 115 w 1155"/>
                <a:gd name="connsiteY139" fmla="*/ 493 h 813"/>
                <a:gd name="connsiteX140" fmla="*/ 138 w 1155"/>
                <a:gd name="connsiteY140" fmla="*/ 508 h 813"/>
                <a:gd name="connsiteX141" fmla="*/ 162 w 1155"/>
                <a:gd name="connsiteY141" fmla="*/ 521 h 813"/>
                <a:gd name="connsiteX142" fmla="*/ 189 w 1155"/>
                <a:gd name="connsiteY142" fmla="*/ 535 h 813"/>
                <a:gd name="connsiteX143" fmla="*/ 216 w 1155"/>
                <a:gd name="connsiteY143" fmla="*/ 547 h 813"/>
                <a:gd name="connsiteX144" fmla="*/ 244 w 1155"/>
                <a:gd name="connsiteY144" fmla="*/ 558 h 813"/>
                <a:gd name="connsiteX145" fmla="*/ 274 w 1155"/>
                <a:gd name="connsiteY145" fmla="*/ 569 h 813"/>
                <a:gd name="connsiteX146" fmla="*/ 305 w 1155"/>
                <a:gd name="connsiteY146" fmla="*/ 579 h 813"/>
                <a:gd name="connsiteX147" fmla="*/ 337 w 1155"/>
                <a:gd name="connsiteY147" fmla="*/ 587 h 813"/>
                <a:gd name="connsiteX148" fmla="*/ 370 w 1155"/>
                <a:gd name="connsiteY148" fmla="*/ 594 h 813"/>
                <a:gd name="connsiteX149" fmla="*/ 404 w 1155"/>
                <a:gd name="connsiteY149" fmla="*/ 600 h 813"/>
                <a:gd name="connsiteX150" fmla="*/ 459 w 1155"/>
                <a:gd name="connsiteY150" fmla="*/ 605 h 813"/>
                <a:gd name="connsiteX151" fmla="*/ 476 w 1155"/>
                <a:gd name="connsiteY151" fmla="*/ 607 h 813"/>
                <a:gd name="connsiteX152" fmla="*/ 493 w 1155"/>
                <a:gd name="connsiteY152" fmla="*/ 608 h 813"/>
                <a:gd name="connsiteX153" fmla="*/ 509 w 1155"/>
                <a:gd name="connsiteY153" fmla="*/ 608 h 813"/>
                <a:gd name="connsiteX154" fmla="*/ 526 w 1155"/>
                <a:gd name="connsiteY154" fmla="*/ 608 h 813"/>
                <a:gd name="connsiteX155" fmla="*/ 543 w 1155"/>
                <a:gd name="connsiteY155" fmla="*/ 608 h 813"/>
                <a:gd name="connsiteX156" fmla="*/ 561 w 1155"/>
                <a:gd name="connsiteY156" fmla="*/ 608 h 813"/>
                <a:gd name="connsiteX157" fmla="*/ 578 w 1155"/>
                <a:gd name="connsiteY157" fmla="*/ 607 h 813"/>
                <a:gd name="connsiteX158" fmla="*/ 595 w 1155"/>
                <a:gd name="connsiteY158" fmla="*/ 605 h 813"/>
                <a:gd name="connsiteX159" fmla="*/ 596 w 1155"/>
                <a:gd name="connsiteY159" fmla="*/ 605 h 813"/>
                <a:gd name="connsiteX160" fmla="*/ 598 w 1155"/>
                <a:gd name="connsiteY160" fmla="*/ 605 h 813"/>
                <a:gd name="connsiteX161" fmla="*/ 599 w 1155"/>
                <a:gd name="connsiteY161" fmla="*/ 605 h 813"/>
                <a:gd name="connsiteX162" fmla="*/ 600 w 1155"/>
                <a:gd name="connsiteY162" fmla="*/ 605 h 813"/>
                <a:gd name="connsiteX163" fmla="*/ 601 w 1155"/>
                <a:gd name="connsiteY163" fmla="*/ 607 h 813"/>
                <a:gd name="connsiteX164" fmla="*/ 601 w 1155"/>
                <a:gd name="connsiteY164" fmla="*/ 607 h 813"/>
                <a:gd name="connsiteX165" fmla="*/ 601 w 1155"/>
                <a:gd name="connsiteY165" fmla="*/ 608 h 813"/>
                <a:gd name="connsiteX166" fmla="*/ 602 w 1155"/>
                <a:gd name="connsiteY166" fmla="*/ 609 h 813"/>
                <a:gd name="connsiteX0" fmla="*/ 661 w 1155"/>
                <a:gd name="connsiteY0" fmla="*/ 597 h 616"/>
                <a:gd name="connsiteX1" fmla="*/ 680 w 1155"/>
                <a:gd name="connsiteY1" fmla="*/ 594 h 616"/>
                <a:gd name="connsiteX2" fmla="*/ 699 w 1155"/>
                <a:gd name="connsiteY2" fmla="*/ 590 h 616"/>
                <a:gd name="connsiteX3" fmla="*/ 717 w 1155"/>
                <a:gd name="connsiteY3" fmla="*/ 586 h 616"/>
                <a:gd name="connsiteX4" fmla="*/ 736 w 1155"/>
                <a:gd name="connsiteY4" fmla="*/ 581 h 616"/>
                <a:gd name="connsiteX5" fmla="*/ 754 w 1155"/>
                <a:gd name="connsiteY5" fmla="*/ 577 h 616"/>
                <a:gd name="connsiteX6" fmla="*/ 771 w 1155"/>
                <a:gd name="connsiteY6" fmla="*/ 571 h 616"/>
                <a:gd name="connsiteX7" fmla="*/ 789 w 1155"/>
                <a:gd name="connsiteY7" fmla="*/ 565 h 616"/>
                <a:gd name="connsiteX8" fmla="*/ 806 w 1155"/>
                <a:gd name="connsiteY8" fmla="*/ 558 h 616"/>
                <a:gd name="connsiteX9" fmla="*/ 822 w 1155"/>
                <a:gd name="connsiteY9" fmla="*/ 552 h 616"/>
                <a:gd name="connsiteX10" fmla="*/ 838 w 1155"/>
                <a:gd name="connsiteY10" fmla="*/ 546 h 616"/>
                <a:gd name="connsiteX11" fmla="*/ 854 w 1155"/>
                <a:gd name="connsiteY11" fmla="*/ 537 h 616"/>
                <a:gd name="connsiteX12" fmla="*/ 869 w 1155"/>
                <a:gd name="connsiteY12" fmla="*/ 529 h 616"/>
                <a:gd name="connsiteX13" fmla="*/ 883 w 1155"/>
                <a:gd name="connsiteY13" fmla="*/ 523 h 616"/>
                <a:gd name="connsiteX14" fmla="*/ 897 w 1155"/>
                <a:gd name="connsiteY14" fmla="*/ 513 h 616"/>
                <a:gd name="connsiteX15" fmla="*/ 911 w 1155"/>
                <a:gd name="connsiteY15" fmla="*/ 505 h 616"/>
                <a:gd name="connsiteX16" fmla="*/ 923 w 1155"/>
                <a:gd name="connsiteY16" fmla="*/ 496 h 616"/>
                <a:gd name="connsiteX17" fmla="*/ 929 w 1155"/>
                <a:gd name="connsiteY17" fmla="*/ 504 h 616"/>
                <a:gd name="connsiteX18" fmla="*/ 936 w 1155"/>
                <a:gd name="connsiteY18" fmla="*/ 513 h 616"/>
                <a:gd name="connsiteX19" fmla="*/ 944 w 1155"/>
                <a:gd name="connsiteY19" fmla="*/ 523 h 616"/>
                <a:gd name="connsiteX20" fmla="*/ 953 w 1155"/>
                <a:gd name="connsiteY20" fmla="*/ 532 h 616"/>
                <a:gd name="connsiteX21" fmla="*/ 964 w 1155"/>
                <a:gd name="connsiteY21" fmla="*/ 542 h 616"/>
                <a:gd name="connsiteX22" fmla="*/ 974 w 1155"/>
                <a:gd name="connsiteY22" fmla="*/ 551 h 616"/>
                <a:gd name="connsiteX23" fmla="*/ 986 w 1155"/>
                <a:gd name="connsiteY23" fmla="*/ 562 h 616"/>
                <a:gd name="connsiteX24" fmla="*/ 998 w 1155"/>
                <a:gd name="connsiteY24" fmla="*/ 571 h 616"/>
                <a:gd name="connsiteX25" fmla="*/ 1012 w 1155"/>
                <a:gd name="connsiteY25" fmla="*/ 580 h 616"/>
                <a:gd name="connsiteX26" fmla="*/ 1026 w 1155"/>
                <a:gd name="connsiteY26" fmla="*/ 588 h 616"/>
                <a:gd name="connsiteX27" fmla="*/ 1041 w 1155"/>
                <a:gd name="connsiteY27" fmla="*/ 596 h 616"/>
                <a:gd name="connsiteX28" fmla="*/ 1056 w 1155"/>
                <a:gd name="connsiteY28" fmla="*/ 603 h 616"/>
                <a:gd name="connsiteX29" fmla="*/ 1073 w 1155"/>
                <a:gd name="connsiteY29" fmla="*/ 608 h 616"/>
                <a:gd name="connsiteX30" fmla="*/ 1090 w 1155"/>
                <a:gd name="connsiteY30" fmla="*/ 612 h 616"/>
                <a:gd name="connsiteX31" fmla="*/ 1108 w 1155"/>
                <a:gd name="connsiteY31" fmla="*/ 615 h 616"/>
                <a:gd name="connsiteX32" fmla="*/ 1126 w 1155"/>
                <a:gd name="connsiteY32" fmla="*/ 616 h 616"/>
                <a:gd name="connsiteX33" fmla="*/ 1133 w 1155"/>
                <a:gd name="connsiteY33" fmla="*/ 615 h 616"/>
                <a:gd name="connsiteX34" fmla="*/ 1139 w 1155"/>
                <a:gd name="connsiteY34" fmla="*/ 612 h 616"/>
                <a:gd name="connsiteX35" fmla="*/ 1144 w 1155"/>
                <a:gd name="connsiteY35" fmla="*/ 609 h 616"/>
                <a:gd name="connsiteX36" fmla="*/ 1149 w 1155"/>
                <a:gd name="connsiteY36" fmla="*/ 604 h 616"/>
                <a:gd name="connsiteX37" fmla="*/ 1153 w 1155"/>
                <a:gd name="connsiteY37" fmla="*/ 598 h 616"/>
                <a:gd name="connsiteX38" fmla="*/ 1155 w 1155"/>
                <a:gd name="connsiteY38" fmla="*/ 592 h 616"/>
                <a:gd name="connsiteX39" fmla="*/ 1155 w 1155"/>
                <a:gd name="connsiteY39" fmla="*/ 585 h 616"/>
                <a:gd name="connsiteX40" fmla="*/ 1154 w 1155"/>
                <a:gd name="connsiteY40" fmla="*/ 578 h 616"/>
                <a:gd name="connsiteX41" fmla="*/ 1086 w 1155"/>
                <a:gd name="connsiteY41" fmla="*/ 376 h 616"/>
                <a:gd name="connsiteX42" fmla="*/ 1154 w 1155"/>
                <a:gd name="connsiteY42" fmla="*/ 166 h 616"/>
                <a:gd name="connsiteX43" fmla="*/ 1155 w 1155"/>
                <a:gd name="connsiteY43" fmla="*/ 159 h 616"/>
                <a:gd name="connsiteX44" fmla="*/ 1155 w 1155"/>
                <a:gd name="connsiteY44" fmla="*/ 152 h 616"/>
                <a:gd name="connsiteX45" fmla="*/ 1153 w 1155"/>
                <a:gd name="connsiteY45" fmla="*/ 146 h 616"/>
                <a:gd name="connsiteX46" fmla="*/ 1149 w 1155"/>
                <a:gd name="connsiteY46" fmla="*/ 140 h 616"/>
                <a:gd name="connsiteX47" fmla="*/ 1144 w 1155"/>
                <a:gd name="connsiteY47" fmla="*/ 135 h 616"/>
                <a:gd name="connsiteX48" fmla="*/ 1139 w 1155"/>
                <a:gd name="connsiteY48" fmla="*/ 131 h 616"/>
                <a:gd name="connsiteX49" fmla="*/ 1133 w 1155"/>
                <a:gd name="connsiteY49" fmla="*/ 129 h 616"/>
                <a:gd name="connsiteX50" fmla="*/ 1126 w 1155"/>
                <a:gd name="connsiteY50" fmla="*/ 128 h 616"/>
                <a:gd name="connsiteX51" fmla="*/ 1109 w 1155"/>
                <a:gd name="connsiteY51" fmla="*/ 129 h 616"/>
                <a:gd name="connsiteX52" fmla="*/ 1092 w 1155"/>
                <a:gd name="connsiteY52" fmla="*/ 131 h 616"/>
                <a:gd name="connsiteX53" fmla="*/ 1074 w 1155"/>
                <a:gd name="connsiteY53" fmla="*/ 135 h 616"/>
                <a:gd name="connsiteX54" fmla="*/ 1058 w 1155"/>
                <a:gd name="connsiteY54" fmla="*/ 140 h 616"/>
                <a:gd name="connsiteX55" fmla="*/ 1043 w 1155"/>
                <a:gd name="connsiteY55" fmla="*/ 146 h 616"/>
                <a:gd name="connsiteX56" fmla="*/ 1029 w 1155"/>
                <a:gd name="connsiteY56" fmla="*/ 153 h 616"/>
                <a:gd name="connsiteX57" fmla="*/ 1016 w 1155"/>
                <a:gd name="connsiteY57" fmla="*/ 161 h 616"/>
                <a:gd name="connsiteX58" fmla="*/ 1003 w 1155"/>
                <a:gd name="connsiteY58" fmla="*/ 169 h 616"/>
                <a:gd name="connsiteX59" fmla="*/ 990 w 1155"/>
                <a:gd name="connsiteY59" fmla="*/ 178 h 616"/>
                <a:gd name="connsiteX60" fmla="*/ 979 w 1155"/>
                <a:gd name="connsiteY60" fmla="*/ 189 h 616"/>
                <a:gd name="connsiteX61" fmla="*/ 968 w 1155"/>
                <a:gd name="connsiteY61" fmla="*/ 198 h 616"/>
                <a:gd name="connsiteX62" fmla="*/ 958 w 1155"/>
                <a:gd name="connsiteY62" fmla="*/ 207 h 616"/>
                <a:gd name="connsiteX63" fmla="*/ 950 w 1155"/>
                <a:gd name="connsiteY63" fmla="*/ 216 h 616"/>
                <a:gd name="connsiteX64" fmla="*/ 942 w 1155"/>
                <a:gd name="connsiteY64" fmla="*/ 226 h 616"/>
                <a:gd name="connsiteX65" fmla="*/ 934 w 1155"/>
                <a:gd name="connsiteY65" fmla="*/ 235 h 616"/>
                <a:gd name="connsiteX66" fmla="*/ 928 w 1155"/>
                <a:gd name="connsiteY66" fmla="*/ 243 h 616"/>
                <a:gd name="connsiteX67" fmla="*/ 918 w 1155"/>
                <a:gd name="connsiteY67" fmla="*/ 235 h 616"/>
                <a:gd name="connsiteX68" fmla="*/ 906 w 1155"/>
                <a:gd name="connsiteY68" fmla="*/ 227 h 616"/>
                <a:gd name="connsiteX69" fmla="*/ 895 w 1155"/>
                <a:gd name="connsiteY69" fmla="*/ 220 h 616"/>
                <a:gd name="connsiteX70" fmla="*/ 882 w 1155"/>
                <a:gd name="connsiteY70" fmla="*/ 213 h 616"/>
                <a:gd name="connsiteX71" fmla="*/ 869 w 1155"/>
                <a:gd name="connsiteY71" fmla="*/ 206 h 616"/>
                <a:gd name="connsiteX72" fmla="*/ 857 w 1155"/>
                <a:gd name="connsiteY72" fmla="*/ 199 h 616"/>
                <a:gd name="connsiteX73" fmla="*/ 843 w 1155"/>
                <a:gd name="connsiteY73" fmla="*/ 192 h 616"/>
                <a:gd name="connsiteX74" fmla="*/ 829 w 1155"/>
                <a:gd name="connsiteY74" fmla="*/ 186 h 616"/>
                <a:gd name="connsiteX75" fmla="*/ 815 w 1155"/>
                <a:gd name="connsiteY75" fmla="*/ 180 h 616"/>
                <a:gd name="connsiteX76" fmla="*/ 801 w 1155"/>
                <a:gd name="connsiteY76" fmla="*/ 175 h 616"/>
                <a:gd name="connsiteX77" fmla="*/ 786 w 1155"/>
                <a:gd name="connsiteY77" fmla="*/ 169 h 616"/>
                <a:gd name="connsiteX78" fmla="*/ 771 w 1155"/>
                <a:gd name="connsiteY78" fmla="*/ 165 h 616"/>
                <a:gd name="connsiteX79" fmla="*/ 756 w 1155"/>
                <a:gd name="connsiteY79" fmla="*/ 159 h 616"/>
                <a:gd name="connsiteX80" fmla="*/ 741 w 1155"/>
                <a:gd name="connsiteY80" fmla="*/ 155 h 616"/>
                <a:gd name="connsiteX81" fmla="*/ 725 w 1155"/>
                <a:gd name="connsiteY81" fmla="*/ 151 h 616"/>
                <a:gd name="connsiteX82" fmla="*/ 710 w 1155"/>
                <a:gd name="connsiteY82" fmla="*/ 147 h 616"/>
                <a:gd name="connsiteX83" fmla="*/ 720 w 1155"/>
                <a:gd name="connsiteY83" fmla="*/ 31 h 616"/>
                <a:gd name="connsiteX84" fmla="*/ 720 w 1155"/>
                <a:gd name="connsiteY84" fmla="*/ 25 h 616"/>
                <a:gd name="connsiteX85" fmla="*/ 718 w 1155"/>
                <a:gd name="connsiteY85" fmla="*/ 20 h 616"/>
                <a:gd name="connsiteX86" fmla="*/ 716 w 1155"/>
                <a:gd name="connsiteY86" fmla="*/ 14 h 616"/>
                <a:gd name="connsiteX87" fmla="*/ 713 w 1155"/>
                <a:gd name="connsiteY87" fmla="*/ 9 h 616"/>
                <a:gd name="connsiteX88" fmla="*/ 708 w 1155"/>
                <a:gd name="connsiteY88" fmla="*/ 6 h 616"/>
                <a:gd name="connsiteX89" fmla="*/ 702 w 1155"/>
                <a:gd name="connsiteY89" fmla="*/ 2 h 616"/>
                <a:gd name="connsiteX90" fmla="*/ 697 w 1155"/>
                <a:gd name="connsiteY90" fmla="*/ 1 h 616"/>
                <a:gd name="connsiteX91" fmla="*/ 690 w 1155"/>
                <a:gd name="connsiteY91" fmla="*/ 0 h 616"/>
                <a:gd name="connsiteX92" fmla="*/ 667 w 1155"/>
                <a:gd name="connsiteY92" fmla="*/ 2 h 616"/>
                <a:gd name="connsiteX93" fmla="*/ 644 w 1155"/>
                <a:gd name="connsiteY93" fmla="*/ 6 h 616"/>
                <a:gd name="connsiteX94" fmla="*/ 623 w 1155"/>
                <a:gd name="connsiteY94" fmla="*/ 13 h 616"/>
                <a:gd name="connsiteX95" fmla="*/ 602 w 1155"/>
                <a:gd name="connsiteY95" fmla="*/ 20 h 616"/>
                <a:gd name="connsiteX96" fmla="*/ 583 w 1155"/>
                <a:gd name="connsiteY96" fmla="*/ 28 h 616"/>
                <a:gd name="connsiteX97" fmla="*/ 565 w 1155"/>
                <a:gd name="connsiteY97" fmla="*/ 38 h 616"/>
                <a:gd name="connsiteX98" fmla="*/ 548 w 1155"/>
                <a:gd name="connsiteY98" fmla="*/ 48 h 616"/>
                <a:gd name="connsiteX99" fmla="*/ 532 w 1155"/>
                <a:gd name="connsiteY99" fmla="*/ 60 h 616"/>
                <a:gd name="connsiteX100" fmla="*/ 517 w 1155"/>
                <a:gd name="connsiteY100" fmla="*/ 71 h 616"/>
                <a:gd name="connsiteX101" fmla="*/ 504 w 1155"/>
                <a:gd name="connsiteY101" fmla="*/ 83 h 616"/>
                <a:gd name="connsiteX102" fmla="*/ 492 w 1155"/>
                <a:gd name="connsiteY102" fmla="*/ 93 h 616"/>
                <a:gd name="connsiteX103" fmla="*/ 481 w 1155"/>
                <a:gd name="connsiteY103" fmla="*/ 105 h 616"/>
                <a:gd name="connsiteX104" fmla="*/ 472 w 1155"/>
                <a:gd name="connsiteY104" fmla="*/ 115 h 616"/>
                <a:gd name="connsiteX105" fmla="*/ 464 w 1155"/>
                <a:gd name="connsiteY105" fmla="*/ 124 h 616"/>
                <a:gd name="connsiteX106" fmla="*/ 457 w 1155"/>
                <a:gd name="connsiteY106" fmla="*/ 134 h 616"/>
                <a:gd name="connsiteX107" fmla="*/ 451 w 1155"/>
                <a:gd name="connsiteY107" fmla="*/ 140 h 616"/>
                <a:gd name="connsiteX108" fmla="*/ 415 w 1155"/>
                <a:gd name="connsiteY108" fmla="*/ 145 h 616"/>
                <a:gd name="connsiteX109" fmla="*/ 379 w 1155"/>
                <a:gd name="connsiteY109" fmla="*/ 152 h 616"/>
                <a:gd name="connsiteX110" fmla="*/ 344 w 1155"/>
                <a:gd name="connsiteY110" fmla="*/ 160 h 616"/>
                <a:gd name="connsiteX111" fmla="*/ 311 w 1155"/>
                <a:gd name="connsiteY111" fmla="*/ 168 h 616"/>
                <a:gd name="connsiteX112" fmla="*/ 277 w 1155"/>
                <a:gd name="connsiteY112" fmla="*/ 177 h 616"/>
                <a:gd name="connsiteX113" fmla="*/ 245 w 1155"/>
                <a:gd name="connsiteY113" fmla="*/ 189 h 616"/>
                <a:gd name="connsiteX114" fmla="*/ 215 w 1155"/>
                <a:gd name="connsiteY114" fmla="*/ 200 h 616"/>
                <a:gd name="connsiteX115" fmla="*/ 185 w 1155"/>
                <a:gd name="connsiteY115" fmla="*/ 213 h 616"/>
                <a:gd name="connsiteX116" fmla="*/ 158 w 1155"/>
                <a:gd name="connsiteY116" fmla="*/ 227 h 616"/>
                <a:gd name="connsiteX117" fmla="*/ 131 w 1155"/>
                <a:gd name="connsiteY117" fmla="*/ 242 h 616"/>
                <a:gd name="connsiteX118" fmla="*/ 106 w 1155"/>
                <a:gd name="connsiteY118" fmla="*/ 257 h 616"/>
                <a:gd name="connsiteX119" fmla="*/ 83 w 1155"/>
                <a:gd name="connsiteY119" fmla="*/ 273 h 616"/>
                <a:gd name="connsiteX120" fmla="*/ 61 w 1155"/>
                <a:gd name="connsiteY120" fmla="*/ 290 h 616"/>
                <a:gd name="connsiteX121" fmla="*/ 40 w 1155"/>
                <a:gd name="connsiteY121" fmla="*/ 307 h 616"/>
                <a:gd name="connsiteX122" fmla="*/ 22 w 1155"/>
                <a:gd name="connsiteY122" fmla="*/ 326 h 616"/>
                <a:gd name="connsiteX123" fmla="*/ 6 w 1155"/>
                <a:gd name="connsiteY123" fmla="*/ 345 h 616"/>
                <a:gd name="connsiteX124" fmla="*/ 3 w 1155"/>
                <a:gd name="connsiteY124" fmla="*/ 350 h 616"/>
                <a:gd name="connsiteX125" fmla="*/ 1 w 1155"/>
                <a:gd name="connsiteY125" fmla="*/ 354 h 616"/>
                <a:gd name="connsiteX126" fmla="*/ 0 w 1155"/>
                <a:gd name="connsiteY126" fmla="*/ 359 h 616"/>
                <a:gd name="connsiteX127" fmla="*/ 0 w 1155"/>
                <a:gd name="connsiteY127" fmla="*/ 364 h 616"/>
                <a:gd name="connsiteX128" fmla="*/ 0 w 1155"/>
                <a:gd name="connsiteY128" fmla="*/ 379 h 616"/>
                <a:gd name="connsiteX129" fmla="*/ 0 w 1155"/>
                <a:gd name="connsiteY129" fmla="*/ 383 h 616"/>
                <a:gd name="connsiteX130" fmla="*/ 1 w 1155"/>
                <a:gd name="connsiteY130" fmla="*/ 388 h 616"/>
                <a:gd name="connsiteX131" fmla="*/ 3 w 1155"/>
                <a:gd name="connsiteY131" fmla="*/ 392 h 616"/>
                <a:gd name="connsiteX132" fmla="*/ 6 w 1155"/>
                <a:gd name="connsiteY132" fmla="*/ 396 h 616"/>
                <a:gd name="connsiteX133" fmla="*/ 20 w 1155"/>
                <a:gd name="connsiteY133" fmla="*/ 413 h 616"/>
                <a:gd name="connsiteX134" fmla="*/ 36 w 1155"/>
                <a:gd name="connsiteY134" fmla="*/ 429 h 616"/>
                <a:gd name="connsiteX135" fmla="*/ 53 w 1155"/>
                <a:gd name="connsiteY135" fmla="*/ 447 h 616"/>
                <a:gd name="connsiteX136" fmla="*/ 73 w 1155"/>
                <a:gd name="connsiteY136" fmla="*/ 463 h 616"/>
                <a:gd name="connsiteX137" fmla="*/ 92 w 1155"/>
                <a:gd name="connsiteY137" fmla="*/ 478 h 616"/>
                <a:gd name="connsiteX138" fmla="*/ 115 w 1155"/>
                <a:gd name="connsiteY138" fmla="*/ 493 h 616"/>
                <a:gd name="connsiteX139" fmla="*/ 138 w 1155"/>
                <a:gd name="connsiteY139" fmla="*/ 508 h 616"/>
                <a:gd name="connsiteX140" fmla="*/ 162 w 1155"/>
                <a:gd name="connsiteY140" fmla="*/ 521 h 616"/>
                <a:gd name="connsiteX141" fmla="*/ 189 w 1155"/>
                <a:gd name="connsiteY141" fmla="*/ 535 h 616"/>
                <a:gd name="connsiteX142" fmla="*/ 216 w 1155"/>
                <a:gd name="connsiteY142" fmla="*/ 547 h 616"/>
                <a:gd name="connsiteX143" fmla="*/ 244 w 1155"/>
                <a:gd name="connsiteY143" fmla="*/ 558 h 616"/>
                <a:gd name="connsiteX144" fmla="*/ 274 w 1155"/>
                <a:gd name="connsiteY144" fmla="*/ 569 h 616"/>
                <a:gd name="connsiteX145" fmla="*/ 305 w 1155"/>
                <a:gd name="connsiteY145" fmla="*/ 579 h 616"/>
                <a:gd name="connsiteX146" fmla="*/ 337 w 1155"/>
                <a:gd name="connsiteY146" fmla="*/ 587 h 616"/>
                <a:gd name="connsiteX147" fmla="*/ 370 w 1155"/>
                <a:gd name="connsiteY147" fmla="*/ 594 h 616"/>
                <a:gd name="connsiteX148" fmla="*/ 404 w 1155"/>
                <a:gd name="connsiteY148" fmla="*/ 600 h 616"/>
                <a:gd name="connsiteX149" fmla="*/ 459 w 1155"/>
                <a:gd name="connsiteY149" fmla="*/ 605 h 616"/>
                <a:gd name="connsiteX150" fmla="*/ 476 w 1155"/>
                <a:gd name="connsiteY150" fmla="*/ 607 h 616"/>
                <a:gd name="connsiteX151" fmla="*/ 493 w 1155"/>
                <a:gd name="connsiteY151" fmla="*/ 608 h 616"/>
                <a:gd name="connsiteX152" fmla="*/ 509 w 1155"/>
                <a:gd name="connsiteY152" fmla="*/ 608 h 616"/>
                <a:gd name="connsiteX153" fmla="*/ 526 w 1155"/>
                <a:gd name="connsiteY153" fmla="*/ 608 h 616"/>
                <a:gd name="connsiteX154" fmla="*/ 543 w 1155"/>
                <a:gd name="connsiteY154" fmla="*/ 608 h 616"/>
                <a:gd name="connsiteX155" fmla="*/ 561 w 1155"/>
                <a:gd name="connsiteY155" fmla="*/ 608 h 616"/>
                <a:gd name="connsiteX156" fmla="*/ 578 w 1155"/>
                <a:gd name="connsiteY156" fmla="*/ 607 h 616"/>
                <a:gd name="connsiteX157" fmla="*/ 595 w 1155"/>
                <a:gd name="connsiteY157" fmla="*/ 605 h 616"/>
                <a:gd name="connsiteX158" fmla="*/ 596 w 1155"/>
                <a:gd name="connsiteY158" fmla="*/ 605 h 616"/>
                <a:gd name="connsiteX159" fmla="*/ 598 w 1155"/>
                <a:gd name="connsiteY159" fmla="*/ 605 h 616"/>
                <a:gd name="connsiteX160" fmla="*/ 599 w 1155"/>
                <a:gd name="connsiteY160" fmla="*/ 605 h 616"/>
                <a:gd name="connsiteX161" fmla="*/ 600 w 1155"/>
                <a:gd name="connsiteY161" fmla="*/ 605 h 616"/>
                <a:gd name="connsiteX162" fmla="*/ 601 w 1155"/>
                <a:gd name="connsiteY162" fmla="*/ 607 h 616"/>
                <a:gd name="connsiteX163" fmla="*/ 601 w 1155"/>
                <a:gd name="connsiteY163" fmla="*/ 607 h 616"/>
                <a:gd name="connsiteX164" fmla="*/ 601 w 1155"/>
                <a:gd name="connsiteY164" fmla="*/ 608 h 616"/>
                <a:gd name="connsiteX165" fmla="*/ 602 w 1155"/>
                <a:gd name="connsiteY165" fmla="*/ 609 h 616"/>
                <a:gd name="connsiteX0" fmla="*/ 661 w 1155"/>
                <a:gd name="connsiteY0" fmla="*/ 597 h 616"/>
                <a:gd name="connsiteX1" fmla="*/ 680 w 1155"/>
                <a:gd name="connsiteY1" fmla="*/ 594 h 616"/>
                <a:gd name="connsiteX2" fmla="*/ 699 w 1155"/>
                <a:gd name="connsiteY2" fmla="*/ 590 h 616"/>
                <a:gd name="connsiteX3" fmla="*/ 717 w 1155"/>
                <a:gd name="connsiteY3" fmla="*/ 586 h 616"/>
                <a:gd name="connsiteX4" fmla="*/ 736 w 1155"/>
                <a:gd name="connsiteY4" fmla="*/ 581 h 616"/>
                <a:gd name="connsiteX5" fmla="*/ 754 w 1155"/>
                <a:gd name="connsiteY5" fmla="*/ 577 h 616"/>
                <a:gd name="connsiteX6" fmla="*/ 771 w 1155"/>
                <a:gd name="connsiteY6" fmla="*/ 571 h 616"/>
                <a:gd name="connsiteX7" fmla="*/ 789 w 1155"/>
                <a:gd name="connsiteY7" fmla="*/ 565 h 616"/>
                <a:gd name="connsiteX8" fmla="*/ 806 w 1155"/>
                <a:gd name="connsiteY8" fmla="*/ 558 h 616"/>
                <a:gd name="connsiteX9" fmla="*/ 822 w 1155"/>
                <a:gd name="connsiteY9" fmla="*/ 552 h 616"/>
                <a:gd name="connsiteX10" fmla="*/ 838 w 1155"/>
                <a:gd name="connsiteY10" fmla="*/ 546 h 616"/>
                <a:gd name="connsiteX11" fmla="*/ 854 w 1155"/>
                <a:gd name="connsiteY11" fmla="*/ 537 h 616"/>
                <a:gd name="connsiteX12" fmla="*/ 869 w 1155"/>
                <a:gd name="connsiteY12" fmla="*/ 529 h 616"/>
                <a:gd name="connsiteX13" fmla="*/ 883 w 1155"/>
                <a:gd name="connsiteY13" fmla="*/ 523 h 616"/>
                <a:gd name="connsiteX14" fmla="*/ 897 w 1155"/>
                <a:gd name="connsiteY14" fmla="*/ 513 h 616"/>
                <a:gd name="connsiteX15" fmla="*/ 911 w 1155"/>
                <a:gd name="connsiteY15" fmla="*/ 505 h 616"/>
                <a:gd name="connsiteX16" fmla="*/ 923 w 1155"/>
                <a:gd name="connsiteY16" fmla="*/ 496 h 616"/>
                <a:gd name="connsiteX17" fmla="*/ 929 w 1155"/>
                <a:gd name="connsiteY17" fmla="*/ 504 h 616"/>
                <a:gd name="connsiteX18" fmla="*/ 936 w 1155"/>
                <a:gd name="connsiteY18" fmla="*/ 513 h 616"/>
                <a:gd name="connsiteX19" fmla="*/ 944 w 1155"/>
                <a:gd name="connsiteY19" fmla="*/ 523 h 616"/>
                <a:gd name="connsiteX20" fmla="*/ 953 w 1155"/>
                <a:gd name="connsiteY20" fmla="*/ 532 h 616"/>
                <a:gd name="connsiteX21" fmla="*/ 964 w 1155"/>
                <a:gd name="connsiteY21" fmla="*/ 542 h 616"/>
                <a:gd name="connsiteX22" fmla="*/ 974 w 1155"/>
                <a:gd name="connsiteY22" fmla="*/ 551 h 616"/>
                <a:gd name="connsiteX23" fmla="*/ 986 w 1155"/>
                <a:gd name="connsiteY23" fmla="*/ 562 h 616"/>
                <a:gd name="connsiteX24" fmla="*/ 998 w 1155"/>
                <a:gd name="connsiteY24" fmla="*/ 571 h 616"/>
                <a:gd name="connsiteX25" fmla="*/ 1012 w 1155"/>
                <a:gd name="connsiteY25" fmla="*/ 580 h 616"/>
                <a:gd name="connsiteX26" fmla="*/ 1026 w 1155"/>
                <a:gd name="connsiteY26" fmla="*/ 588 h 616"/>
                <a:gd name="connsiteX27" fmla="*/ 1041 w 1155"/>
                <a:gd name="connsiteY27" fmla="*/ 596 h 616"/>
                <a:gd name="connsiteX28" fmla="*/ 1056 w 1155"/>
                <a:gd name="connsiteY28" fmla="*/ 603 h 616"/>
                <a:gd name="connsiteX29" fmla="*/ 1073 w 1155"/>
                <a:gd name="connsiteY29" fmla="*/ 608 h 616"/>
                <a:gd name="connsiteX30" fmla="*/ 1090 w 1155"/>
                <a:gd name="connsiteY30" fmla="*/ 612 h 616"/>
                <a:gd name="connsiteX31" fmla="*/ 1108 w 1155"/>
                <a:gd name="connsiteY31" fmla="*/ 615 h 616"/>
                <a:gd name="connsiteX32" fmla="*/ 1126 w 1155"/>
                <a:gd name="connsiteY32" fmla="*/ 616 h 616"/>
                <a:gd name="connsiteX33" fmla="*/ 1133 w 1155"/>
                <a:gd name="connsiteY33" fmla="*/ 615 h 616"/>
                <a:gd name="connsiteX34" fmla="*/ 1139 w 1155"/>
                <a:gd name="connsiteY34" fmla="*/ 612 h 616"/>
                <a:gd name="connsiteX35" fmla="*/ 1144 w 1155"/>
                <a:gd name="connsiteY35" fmla="*/ 609 h 616"/>
                <a:gd name="connsiteX36" fmla="*/ 1149 w 1155"/>
                <a:gd name="connsiteY36" fmla="*/ 604 h 616"/>
                <a:gd name="connsiteX37" fmla="*/ 1153 w 1155"/>
                <a:gd name="connsiteY37" fmla="*/ 598 h 616"/>
                <a:gd name="connsiteX38" fmla="*/ 1155 w 1155"/>
                <a:gd name="connsiteY38" fmla="*/ 592 h 616"/>
                <a:gd name="connsiteX39" fmla="*/ 1155 w 1155"/>
                <a:gd name="connsiteY39" fmla="*/ 585 h 616"/>
                <a:gd name="connsiteX40" fmla="*/ 1154 w 1155"/>
                <a:gd name="connsiteY40" fmla="*/ 578 h 616"/>
                <a:gd name="connsiteX41" fmla="*/ 1086 w 1155"/>
                <a:gd name="connsiteY41" fmla="*/ 376 h 616"/>
                <a:gd name="connsiteX42" fmla="*/ 1154 w 1155"/>
                <a:gd name="connsiteY42" fmla="*/ 166 h 616"/>
                <a:gd name="connsiteX43" fmla="*/ 1155 w 1155"/>
                <a:gd name="connsiteY43" fmla="*/ 159 h 616"/>
                <a:gd name="connsiteX44" fmla="*/ 1155 w 1155"/>
                <a:gd name="connsiteY44" fmla="*/ 152 h 616"/>
                <a:gd name="connsiteX45" fmla="*/ 1153 w 1155"/>
                <a:gd name="connsiteY45" fmla="*/ 146 h 616"/>
                <a:gd name="connsiteX46" fmla="*/ 1149 w 1155"/>
                <a:gd name="connsiteY46" fmla="*/ 140 h 616"/>
                <a:gd name="connsiteX47" fmla="*/ 1144 w 1155"/>
                <a:gd name="connsiteY47" fmla="*/ 135 h 616"/>
                <a:gd name="connsiteX48" fmla="*/ 1139 w 1155"/>
                <a:gd name="connsiteY48" fmla="*/ 131 h 616"/>
                <a:gd name="connsiteX49" fmla="*/ 1133 w 1155"/>
                <a:gd name="connsiteY49" fmla="*/ 129 h 616"/>
                <a:gd name="connsiteX50" fmla="*/ 1126 w 1155"/>
                <a:gd name="connsiteY50" fmla="*/ 128 h 616"/>
                <a:gd name="connsiteX51" fmla="*/ 1109 w 1155"/>
                <a:gd name="connsiteY51" fmla="*/ 129 h 616"/>
                <a:gd name="connsiteX52" fmla="*/ 1092 w 1155"/>
                <a:gd name="connsiteY52" fmla="*/ 131 h 616"/>
                <a:gd name="connsiteX53" fmla="*/ 1074 w 1155"/>
                <a:gd name="connsiteY53" fmla="*/ 135 h 616"/>
                <a:gd name="connsiteX54" fmla="*/ 1058 w 1155"/>
                <a:gd name="connsiteY54" fmla="*/ 140 h 616"/>
                <a:gd name="connsiteX55" fmla="*/ 1043 w 1155"/>
                <a:gd name="connsiteY55" fmla="*/ 146 h 616"/>
                <a:gd name="connsiteX56" fmla="*/ 1029 w 1155"/>
                <a:gd name="connsiteY56" fmla="*/ 153 h 616"/>
                <a:gd name="connsiteX57" fmla="*/ 1016 w 1155"/>
                <a:gd name="connsiteY57" fmla="*/ 161 h 616"/>
                <a:gd name="connsiteX58" fmla="*/ 1003 w 1155"/>
                <a:gd name="connsiteY58" fmla="*/ 169 h 616"/>
                <a:gd name="connsiteX59" fmla="*/ 990 w 1155"/>
                <a:gd name="connsiteY59" fmla="*/ 178 h 616"/>
                <a:gd name="connsiteX60" fmla="*/ 979 w 1155"/>
                <a:gd name="connsiteY60" fmla="*/ 189 h 616"/>
                <a:gd name="connsiteX61" fmla="*/ 968 w 1155"/>
                <a:gd name="connsiteY61" fmla="*/ 198 h 616"/>
                <a:gd name="connsiteX62" fmla="*/ 958 w 1155"/>
                <a:gd name="connsiteY62" fmla="*/ 207 h 616"/>
                <a:gd name="connsiteX63" fmla="*/ 950 w 1155"/>
                <a:gd name="connsiteY63" fmla="*/ 216 h 616"/>
                <a:gd name="connsiteX64" fmla="*/ 942 w 1155"/>
                <a:gd name="connsiteY64" fmla="*/ 226 h 616"/>
                <a:gd name="connsiteX65" fmla="*/ 934 w 1155"/>
                <a:gd name="connsiteY65" fmla="*/ 235 h 616"/>
                <a:gd name="connsiteX66" fmla="*/ 928 w 1155"/>
                <a:gd name="connsiteY66" fmla="*/ 243 h 616"/>
                <a:gd name="connsiteX67" fmla="*/ 918 w 1155"/>
                <a:gd name="connsiteY67" fmla="*/ 235 h 616"/>
                <a:gd name="connsiteX68" fmla="*/ 906 w 1155"/>
                <a:gd name="connsiteY68" fmla="*/ 227 h 616"/>
                <a:gd name="connsiteX69" fmla="*/ 895 w 1155"/>
                <a:gd name="connsiteY69" fmla="*/ 220 h 616"/>
                <a:gd name="connsiteX70" fmla="*/ 882 w 1155"/>
                <a:gd name="connsiteY70" fmla="*/ 213 h 616"/>
                <a:gd name="connsiteX71" fmla="*/ 869 w 1155"/>
                <a:gd name="connsiteY71" fmla="*/ 206 h 616"/>
                <a:gd name="connsiteX72" fmla="*/ 857 w 1155"/>
                <a:gd name="connsiteY72" fmla="*/ 199 h 616"/>
                <a:gd name="connsiteX73" fmla="*/ 843 w 1155"/>
                <a:gd name="connsiteY73" fmla="*/ 192 h 616"/>
                <a:gd name="connsiteX74" fmla="*/ 829 w 1155"/>
                <a:gd name="connsiteY74" fmla="*/ 186 h 616"/>
                <a:gd name="connsiteX75" fmla="*/ 815 w 1155"/>
                <a:gd name="connsiteY75" fmla="*/ 180 h 616"/>
                <a:gd name="connsiteX76" fmla="*/ 801 w 1155"/>
                <a:gd name="connsiteY76" fmla="*/ 175 h 616"/>
                <a:gd name="connsiteX77" fmla="*/ 786 w 1155"/>
                <a:gd name="connsiteY77" fmla="*/ 169 h 616"/>
                <a:gd name="connsiteX78" fmla="*/ 771 w 1155"/>
                <a:gd name="connsiteY78" fmla="*/ 165 h 616"/>
                <a:gd name="connsiteX79" fmla="*/ 756 w 1155"/>
                <a:gd name="connsiteY79" fmla="*/ 159 h 616"/>
                <a:gd name="connsiteX80" fmla="*/ 741 w 1155"/>
                <a:gd name="connsiteY80" fmla="*/ 155 h 616"/>
                <a:gd name="connsiteX81" fmla="*/ 725 w 1155"/>
                <a:gd name="connsiteY81" fmla="*/ 151 h 616"/>
                <a:gd name="connsiteX82" fmla="*/ 710 w 1155"/>
                <a:gd name="connsiteY82" fmla="*/ 147 h 616"/>
                <a:gd name="connsiteX83" fmla="*/ 720 w 1155"/>
                <a:gd name="connsiteY83" fmla="*/ 31 h 616"/>
                <a:gd name="connsiteX84" fmla="*/ 720 w 1155"/>
                <a:gd name="connsiteY84" fmla="*/ 25 h 616"/>
                <a:gd name="connsiteX85" fmla="*/ 718 w 1155"/>
                <a:gd name="connsiteY85" fmla="*/ 20 h 616"/>
                <a:gd name="connsiteX86" fmla="*/ 716 w 1155"/>
                <a:gd name="connsiteY86" fmla="*/ 14 h 616"/>
                <a:gd name="connsiteX87" fmla="*/ 713 w 1155"/>
                <a:gd name="connsiteY87" fmla="*/ 9 h 616"/>
                <a:gd name="connsiteX88" fmla="*/ 708 w 1155"/>
                <a:gd name="connsiteY88" fmla="*/ 6 h 616"/>
                <a:gd name="connsiteX89" fmla="*/ 702 w 1155"/>
                <a:gd name="connsiteY89" fmla="*/ 2 h 616"/>
                <a:gd name="connsiteX90" fmla="*/ 697 w 1155"/>
                <a:gd name="connsiteY90" fmla="*/ 1 h 616"/>
                <a:gd name="connsiteX91" fmla="*/ 690 w 1155"/>
                <a:gd name="connsiteY91" fmla="*/ 0 h 616"/>
                <a:gd name="connsiteX92" fmla="*/ 667 w 1155"/>
                <a:gd name="connsiteY92" fmla="*/ 2 h 616"/>
                <a:gd name="connsiteX93" fmla="*/ 644 w 1155"/>
                <a:gd name="connsiteY93" fmla="*/ 6 h 616"/>
                <a:gd name="connsiteX94" fmla="*/ 623 w 1155"/>
                <a:gd name="connsiteY94" fmla="*/ 13 h 616"/>
                <a:gd name="connsiteX95" fmla="*/ 602 w 1155"/>
                <a:gd name="connsiteY95" fmla="*/ 20 h 616"/>
                <a:gd name="connsiteX96" fmla="*/ 583 w 1155"/>
                <a:gd name="connsiteY96" fmla="*/ 28 h 616"/>
                <a:gd name="connsiteX97" fmla="*/ 565 w 1155"/>
                <a:gd name="connsiteY97" fmla="*/ 38 h 616"/>
                <a:gd name="connsiteX98" fmla="*/ 548 w 1155"/>
                <a:gd name="connsiteY98" fmla="*/ 48 h 616"/>
                <a:gd name="connsiteX99" fmla="*/ 532 w 1155"/>
                <a:gd name="connsiteY99" fmla="*/ 60 h 616"/>
                <a:gd name="connsiteX100" fmla="*/ 517 w 1155"/>
                <a:gd name="connsiteY100" fmla="*/ 71 h 616"/>
                <a:gd name="connsiteX101" fmla="*/ 504 w 1155"/>
                <a:gd name="connsiteY101" fmla="*/ 83 h 616"/>
                <a:gd name="connsiteX102" fmla="*/ 492 w 1155"/>
                <a:gd name="connsiteY102" fmla="*/ 93 h 616"/>
                <a:gd name="connsiteX103" fmla="*/ 481 w 1155"/>
                <a:gd name="connsiteY103" fmla="*/ 105 h 616"/>
                <a:gd name="connsiteX104" fmla="*/ 472 w 1155"/>
                <a:gd name="connsiteY104" fmla="*/ 115 h 616"/>
                <a:gd name="connsiteX105" fmla="*/ 464 w 1155"/>
                <a:gd name="connsiteY105" fmla="*/ 124 h 616"/>
                <a:gd name="connsiteX106" fmla="*/ 457 w 1155"/>
                <a:gd name="connsiteY106" fmla="*/ 134 h 616"/>
                <a:gd name="connsiteX107" fmla="*/ 451 w 1155"/>
                <a:gd name="connsiteY107" fmla="*/ 140 h 616"/>
                <a:gd name="connsiteX108" fmla="*/ 415 w 1155"/>
                <a:gd name="connsiteY108" fmla="*/ 145 h 616"/>
                <a:gd name="connsiteX109" fmla="*/ 379 w 1155"/>
                <a:gd name="connsiteY109" fmla="*/ 152 h 616"/>
                <a:gd name="connsiteX110" fmla="*/ 344 w 1155"/>
                <a:gd name="connsiteY110" fmla="*/ 160 h 616"/>
                <a:gd name="connsiteX111" fmla="*/ 311 w 1155"/>
                <a:gd name="connsiteY111" fmla="*/ 168 h 616"/>
                <a:gd name="connsiteX112" fmla="*/ 277 w 1155"/>
                <a:gd name="connsiteY112" fmla="*/ 177 h 616"/>
                <a:gd name="connsiteX113" fmla="*/ 245 w 1155"/>
                <a:gd name="connsiteY113" fmla="*/ 189 h 616"/>
                <a:gd name="connsiteX114" fmla="*/ 215 w 1155"/>
                <a:gd name="connsiteY114" fmla="*/ 200 h 616"/>
                <a:gd name="connsiteX115" fmla="*/ 185 w 1155"/>
                <a:gd name="connsiteY115" fmla="*/ 213 h 616"/>
                <a:gd name="connsiteX116" fmla="*/ 158 w 1155"/>
                <a:gd name="connsiteY116" fmla="*/ 227 h 616"/>
                <a:gd name="connsiteX117" fmla="*/ 131 w 1155"/>
                <a:gd name="connsiteY117" fmla="*/ 242 h 616"/>
                <a:gd name="connsiteX118" fmla="*/ 106 w 1155"/>
                <a:gd name="connsiteY118" fmla="*/ 257 h 616"/>
                <a:gd name="connsiteX119" fmla="*/ 83 w 1155"/>
                <a:gd name="connsiteY119" fmla="*/ 273 h 616"/>
                <a:gd name="connsiteX120" fmla="*/ 61 w 1155"/>
                <a:gd name="connsiteY120" fmla="*/ 290 h 616"/>
                <a:gd name="connsiteX121" fmla="*/ 40 w 1155"/>
                <a:gd name="connsiteY121" fmla="*/ 307 h 616"/>
                <a:gd name="connsiteX122" fmla="*/ 22 w 1155"/>
                <a:gd name="connsiteY122" fmla="*/ 326 h 616"/>
                <a:gd name="connsiteX123" fmla="*/ 6 w 1155"/>
                <a:gd name="connsiteY123" fmla="*/ 345 h 616"/>
                <a:gd name="connsiteX124" fmla="*/ 3 w 1155"/>
                <a:gd name="connsiteY124" fmla="*/ 350 h 616"/>
                <a:gd name="connsiteX125" fmla="*/ 1 w 1155"/>
                <a:gd name="connsiteY125" fmla="*/ 354 h 616"/>
                <a:gd name="connsiteX126" fmla="*/ 0 w 1155"/>
                <a:gd name="connsiteY126" fmla="*/ 359 h 616"/>
                <a:gd name="connsiteX127" fmla="*/ 0 w 1155"/>
                <a:gd name="connsiteY127" fmla="*/ 364 h 616"/>
                <a:gd name="connsiteX128" fmla="*/ 0 w 1155"/>
                <a:gd name="connsiteY128" fmla="*/ 379 h 616"/>
                <a:gd name="connsiteX129" fmla="*/ 0 w 1155"/>
                <a:gd name="connsiteY129" fmla="*/ 383 h 616"/>
                <a:gd name="connsiteX130" fmla="*/ 1 w 1155"/>
                <a:gd name="connsiteY130" fmla="*/ 388 h 616"/>
                <a:gd name="connsiteX131" fmla="*/ 3 w 1155"/>
                <a:gd name="connsiteY131" fmla="*/ 392 h 616"/>
                <a:gd name="connsiteX132" fmla="*/ 6 w 1155"/>
                <a:gd name="connsiteY132" fmla="*/ 396 h 616"/>
                <a:gd name="connsiteX133" fmla="*/ 20 w 1155"/>
                <a:gd name="connsiteY133" fmla="*/ 413 h 616"/>
                <a:gd name="connsiteX134" fmla="*/ 36 w 1155"/>
                <a:gd name="connsiteY134" fmla="*/ 429 h 616"/>
                <a:gd name="connsiteX135" fmla="*/ 53 w 1155"/>
                <a:gd name="connsiteY135" fmla="*/ 447 h 616"/>
                <a:gd name="connsiteX136" fmla="*/ 73 w 1155"/>
                <a:gd name="connsiteY136" fmla="*/ 463 h 616"/>
                <a:gd name="connsiteX137" fmla="*/ 92 w 1155"/>
                <a:gd name="connsiteY137" fmla="*/ 478 h 616"/>
                <a:gd name="connsiteX138" fmla="*/ 115 w 1155"/>
                <a:gd name="connsiteY138" fmla="*/ 493 h 616"/>
                <a:gd name="connsiteX139" fmla="*/ 138 w 1155"/>
                <a:gd name="connsiteY139" fmla="*/ 508 h 616"/>
                <a:gd name="connsiteX140" fmla="*/ 162 w 1155"/>
                <a:gd name="connsiteY140" fmla="*/ 521 h 616"/>
                <a:gd name="connsiteX141" fmla="*/ 189 w 1155"/>
                <a:gd name="connsiteY141" fmla="*/ 535 h 616"/>
                <a:gd name="connsiteX142" fmla="*/ 216 w 1155"/>
                <a:gd name="connsiteY142" fmla="*/ 547 h 616"/>
                <a:gd name="connsiteX143" fmla="*/ 244 w 1155"/>
                <a:gd name="connsiteY143" fmla="*/ 558 h 616"/>
                <a:gd name="connsiteX144" fmla="*/ 274 w 1155"/>
                <a:gd name="connsiteY144" fmla="*/ 569 h 616"/>
                <a:gd name="connsiteX145" fmla="*/ 305 w 1155"/>
                <a:gd name="connsiteY145" fmla="*/ 579 h 616"/>
                <a:gd name="connsiteX146" fmla="*/ 337 w 1155"/>
                <a:gd name="connsiteY146" fmla="*/ 587 h 616"/>
                <a:gd name="connsiteX147" fmla="*/ 370 w 1155"/>
                <a:gd name="connsiteY147" fmla="*/ 594 h 616"/>
                <a:gd name="connsiteX148" fmla="*/ 404 w 1155"/>
                <a:gd name="connsiteY148" fmla="*/ 600 h 616"/>
                <a:gd name="connsiteX149" fmla="*/ 459 w 1155"/>
                <a:gd name="connsiteY149" fmla="*/ 605 h 616"/>
                <a:gd name="connsiteX150" fmla="*/ 476 w 1155"/>
                <a:gd name="connsiteY150" fmla="*/ 607 h 616"/>
                <a:gd name="connsiteX151" fmla="*/ 493 w 1155"/>
                <a:gd name="connsiteY151" fmla="*/ 608 h 616"/>
                <a:gd name="connsiteX152" fmla="*/ 509 w 1155"/>
                <a:gd name="connsiteY152" fmla="*/ 608 h 616"/>
                <a:gd name="connsiteX153" fmla="*/ 526 w 1155"/>
                <a:gd name="connsiteY153" fmla="*/ 608 h 616"/>
                <a:gd name="connsiteX154" fmla="*/ 543 w 1155"/>
                <a:gd name="connsiteY154" fmla="*/ 608 h 616"/>
                <a:gd name="connsiteX155" fmla="*/ 561 w 1155"/>
                <a:gd name="connsiteY155" fmla="*/ 608 h 616"/>
                <a:gd name="connsiteX156" fmla="*/ 578 w 1155"/>
                <a:gd name="connsiteY156" fmla="*/ 607 h 616"/>
                <a:gd name="connsiteX157" fmla="*/ 595 w 1155"/>
                <a:gd name="connsiteY157" fmla="*/ 605 h 616"/>
                <a:gd name="connsiteX158" fmla="*/ 596 w 1155"/>
                <a:gd name="connsiteY158" fmla="*/ 605 h 616"/>
                <a:gd name="connsiteX159" fmla="*/ 598 w 1155"/>
                <a:gd name="connsiteY159" fmla="*/ 605 h 616"/>
                <a:gd name="connsiteX160" fmla="*/ 599 w 1155"/>
                <a:gd name="connsiteY160" fmla="*/ 605 h 616"/>
                <a:gd name="connsiteX161" fmla="*/ 600 w 1155"/>
                <a:gd name="connsiteY161" fmla="*/ 605 h 616"/>
                <a:gd name="connsiteX162" fmla="*/ 601 w 1155"/>
                <a:gd name="connsiteY162" fmla="*/ 607 h 616"/>
                <a:gd name="connsiteX163" fmla="*/ 601 w 1155"/>
                <a:gd name="connsiteY163" fmla="*/ 607 h 616"/>
                <a:gd name="connsiteX164" fmla="*/ 601 w 1155"/>
                <a:gd name="connsiteY164" fmla="*/ 608 h 616"/>
                <a:gd name="connsiteX165" fmla="*/ 602 w 1155"/>
                <a:gd name="connsiteY165" fmla="*/ 609 h 616"/>
                <a:gd name="connsiteX0" fmla="*/ 661 w 1155"/>
                <a:gd name="connsiteY0" fmla="*/ 597 h 616"/>
                <a:gd name="connsiteX1" fmla="*/ 680 w 1155"/>
                <a:gd name="connsiteY1" fmla="*/ 594 h 616"/>
                <a:gd name="connsiteX2" fmla="*/ 699 w 1155"/>
                <a:gd name="connsiteY2" fmla="*/ 590 h 616"/>
                <a:gd name="connsiteX3" fmla="*/ 717 w 1155"/>
                <a:gd name="connsiteY3" fmla="*/ 586 h 616"/>
                <a:gd name="connsiteX4" fmla="*/ 736 w 1155"/>
                <a:gd name="connsiteY4" fmla="*/ 581 h 616"/>
                <a:gd name="connsiteX5" fmla="*/ 754 w 1155"/>
                <a:gd name="connsiteY5" fmla="*/ 577 h 616"/>
                <a:gd name="connsiteX6" fmla="*/ 771 w 1155"/>
                <a:gd name="connsiteY6" fmla="*/ 571 h 616"/>
                <a:gd name="connsiteX7" fmla="*/ 789 w 1155"/>
                <a:gd name="connsiteY7" fmla="*/ 565 h 616"/>
                <a:gd name="connsiteX8" fmla="*/ 806 w 1155"/>
                <a:gd name="connsiteY8" fmla="*/ 558 h 616"/>
                <a:gd name="connsiteX9" fmla="*/ 822 w 1155"/>
                <a:gd name="connsiteY9" fmla="*/ 552 h 616"/>
                <a:gd name="connsiteX10" fmla="*/ 838 w 1155"/>
                <a:gd name="connsiteY10" fmla="*/ 546 h 616"/>
                <a:gd name="connsiteX11" fmla="*/ 854 w 1155"/>
                <a:gd name="connsiteY11" fmla="*/ 537 h 616"/>
                <a:gd name="connsiteX12" fmla="*/ 869 w 1155"/>
                <a:gd name="connsiteY12" fmla="*/ 529 h 616"/>
                <a:gd name="connsiteX13" fmla="*/ 883 w 1155"/>
                <a:gd name="connsiteY13" fmla="*/ 523 h 616"/>
                <a:gd name="connsiteX14" fmla="*/ 897 w 1155"/>
                <a:gd name="connsiteY14" fmla="*/ 513 h 616"/>
                <a:gd name="connsiteX15" fmla="*/ 911 w 1155"/>
                <a:gd name="connsiteY15" fmla="*/ 505 h 616"/>
                <a:gd name="connsiteX16" fmla="*/ 923 w 1155"/>
                <a:gd name="connsiteY16" fmla="*/ 496 h 616"/>
                <a:gd name="connsiteX17" fmla="*/ 929 w 1155"/>
                <a:gd name="connsiteY17" fmla="*/ 504 h 616"/>
                <a:gd name="connsiteX18" fmla="*/ 936 w 1155"/>
                <a:gd name="connsiteY18" fmla="*/ 513 h 616"/>
                <a:gd name="connsiteX19" fmla="*/ 944 w 1155"/>
                <a:gd name="connsiteY19" fmla="*/ 523 h 616"/>
                <a:gd name="connsiteX20" fmla="*/ 953 w 1155"/>
                <a:gd name="connsiteY20" fmla="*/ 532 h 616"/>
                <a:gd name="connsiteX21" fmla="*/ 964 w 1155"/>
                <a:gd name="connsiteY21" fmla="*/ 542 h 616"/>
                <a:gd name="connsiteX22" fmla="*/ 974 w 1155"/>
                <a:gd name="connsiteY22" fmla="*/ 551 h 616"/>
                <a:gd name="connsiteX23" fmla="*/ 986 w 1155"/>
                <a:gd name="connsiteY23" fmla="*/ 562 h 616"/>
                <a:gd name="connsiteX24" fmla="*/ 998 w 1155"/>
                <a:gd name="connsiteY24" fmla="*/ 571 h 616"/>
                <a:gd name="connsiteX25" fmla="*/ 1012 w 1155"/>
                <a:gd name="connsiteY25" fmla="*/ 580 h 616"/>
                <a:gd name="connsiteX26" fmla="*/ 1026 w 1155"/>
                <a:gd name="connsiteY26" fmla="*/ 588 h 616"/>
                <a:gd name="connsiteX27" fmla="*/ 1041 w 1155"/>
                <a:gd name="connsiteY27" fmla="*/ 596 h 616"/>
                <a:gd name="connsiteX28" fmla="*/ 1056 w 1155"/>
                <a:gd name="connsiteY28" fmla="*/ 603 h 616"/>
                <a:gd name="connsiteX29" fmla="*/ 1073 w 1155"/>
                <a:gd name="connsiteY29" fmla="*/ 608 h 616"/>
                <a:gd name="connsiteX30" fmla="*/ 1090 w 1155"/>
                <a:gd name="connsiteY30" fmla="*/ 612 h 616"/>
                <a:gd name="connsiteX31" fmla="*/ 1108 w 1155"/>
                <a:gd name="connsiteY31" fmla="*/ 615 h 616"/>
                <a:gd name="connsiteX32" fmla="*/ 1126 w 1155"/>
                <a:gd name="connsiteY32" fmla="*/ 616 h 616"/>
                <a:gd name="connsiteX33" fmla="*/ 1133 w 1155"/>
                <a:gd name="connsiteY33" fmla="*/ 615 h 616"/>
                <a:gd name="connsiteX34" fmla="*/ 1139 w 1155"/>
                <a:gd name="connsiteY34" fmla="*/ 612 h 616"/>
                <a:gd name="connsiteX35" fmla="*/ 1144 w 1155"/>
                <a:gd name="connsiteY35" fmla="*/ 609 h 616"/>
                <a:gd name="connsiteX36" fmla="*/ 1149 w 1155"/>
                <a:gd name="connsiteY36" fmla="*/ 604 h 616"/>
                <a:gd name="connsiteX37" fmla="*/ 1153 w 1155"/>
                <a:gd name="connsiteY37" fmla="*/ 598 h 616"/>
                <a:gd name="connsiteX38" fmla="*/ 1155 w 1155"/>
                <a:gd name="connsiteY38" fmla="*/ 592 h 616"/>
                <a:gd name="connsiteX39" fmla="*/ 1155 w 1155"/>
                <a:gd name="connsiteY39" fmla="*/ 585 h 616"/>
                <a:gd name="connsiteX40" fmla="*/ 1154 w 1155"/>
                <a:gd name="connsiteY40" fmla="*/ 578 h 616"/>
                <a:gd name="connsiteX41" fmla="*/ 1086 w 1155"/>
                <a:gd name="connsiteY41" fmla="*/ 376 h 616"/>
                <a:gd name="connsiteX42" fmla="*/ 1154 w 1155"/>
                <a:gd name="connsiteY42" fmla="*/ 166 h 616"/>
                <a:gd name="connsiteX43" fmla="*/ 1155 w 1155"/>
                <a:gd name="connsiteY43" fmla="*/ 159 h 616"/>
                <a:gd name="connsiteX44" fmla="*/ 1155 w 1155"/>
                <a:gd name="connsiteY44" fmla="*/ 152 h 616"/>
                <a:gd name="connsiteX45" fmla="*/ 1153 w 1155"/>
                <a:gd name="connsiteY45" fmla="*/ 146 h 616"/>
                <a:gd name="connsiteX46" fmla="*/ 1149 w 1155"/>
                <a:gd name="connsiteY46" fmla="*/ 140 h 616"/>
                <a:gd name="connsiteX47" fmla="*/ 1144 w 1155"/>
                <a:gd name="connsiteY47" fmla="*/ 135 h 616"/>
                <a:gd name="connsiteX48" fmla="*/ 1139 w 1155"/>
                <a:gd name="connsiteY48" fmla="*/ 131 h 616"/>
                <a:gd name="connsiteX49" fmla="*/ 1133 w 1155"/>
                <a:gd name="connsiteY49" fmla="*/ 129 h 616"/>
                <a:gd name="connsiteX50" fmla="*/ 1126 w 1155"/>
                <a:gd name="connsiteY50" fmla="*/ 128 h 616"/>
                <a:gd name="connsiteX51" fmla="*/ 1109 w 1155"/>
                <a:gd name="connsiteY51" fmla="*/ 129 h 616"/>
                <a:gd name="connsiteX52" fmla="*/ 1092 w 1155"/>
                <a:gd name="connsiteY52" fmla="*/ 131 h 616"/>
                <a:gd name="connsiteX53" fmla="*/ 1074 w 1155"/>
                <a:gd name="connsiteY53" fmla="*/ 135 h 616"/>
                <a:gd name="connsiteX54" fmla="*/ 1058 w 1155"/>
                <a:gd name="connsiteY54" fmla="*/ 140 h 616"/>
                <a:gd name="connsiteX55" fmla="*/ 1043 w 1155"/>
                <a:gd name="connsiteY55" fmla="*/ 146 h 616"/>
                <a:gd name="connsiteX56" fmla="*/ 1029 w 1155"/>
                <a:gd name="connsiteY56" fmla="*/ 153 h 616"/>
                <a:gd name="connsiteX57" fmla="*/ 1016 w 1155"/>
                <a:gd name="connsiteY57" fmla="*/ 161 h 616"/>
                <a:gd name="connsiteX58" fmla="*/ 1003 w 1155"/>
                <a:gd name="connsiteY58" fmla="*/ 169 h 616"/>
                <a:gd name="connsiteX59" fmla="*/ 990 w 1155"/>
                <a:gd name="connsiteY59" fmla="*/ 178 h 616"/>
                <a:gd name="connsiteX60" fmla="*/ 979 w 1155"/>
                <a:gd name="connsiteY60" fmla="*/ 189 h 616"/>
                <a:gd name="connsiteX61" fmla="*/ 968 w 1155"/>
                <a:gd name="connsiteY61" fmla="*/ 198 h 616"/>
                <a:gd name="connsiteX62" fmla="*/ 958 w 1155"/>
                <a:gd name="connsiteY62" fmla="*/ 207 h 616"/>
                <a:gd name="connsiteX63" fmla="*/ 950 w 1155"/>
                <a:gd name="connsiteY63" fmla="*/ 216 h 616"/>
                <a:gd name="connsiteX64" fmla="*/ 942 w 1155"/>
                <a:gd name="connsiteY64" fmla="*/ 226 h 616"/>
                <a:gd name="connsiteX65" fmla="*/ 934 w 1155"/>
                <a:gd name="connsiteY65" fmla="*/ 235 h 616"/>
                <a:gd name="connsiteX66" fmla="*/ 928 w 1155"/>
                <a:gd name="connsiteY66" fmla="*/ 243 h 616"/>
                <a:gd name="connsiteX67" fmla="*/ 918 w 1155"/>
                <a:gd name="connsiteY67" fmla="*/ 235 h 616"/>
                <a:gd name="connsiteX68" fmla="*/ 906 w 1155"/>
                <a:gd name="connsiteY68" fmla="*/ 227 h 616"/>
                <a:gd name="connsiteX69" fmla="*/ 895 w 1155"/>
                <a:gd name="connsiteY69" fmla="*/ 220 h 616"/>
                <a:gd name="connsiteX70" fmla="*/ 882 w 1155"/>
                <a:gd name="connsiteY70" fmla="*/ 213 h 616"/>
                <a:gd name="connsiteX71" fmla="*/ 869 w 1155"/>
                <a:gd name="connsiteY71" fmla="*/ 206 h 616"/>
                <a:gd name="connsiteX72" fmla="*/ 857 w 1155"/>
                <a:gd name="connsiteY72" fmla="*/ 199 h 616"/>
                <a:gd name="connsiteX73" fmla="*/ 843 w 1155"/>
                <a:gd name="connsiteY73" fmla="*/ 192 h 616"/>
                <a:gd name="connsiteX74" fmla="*/ 829 w 1155"/>
                <a:gd name="connsiteY74" fmla="*/ 186 h 616"/>
                <a:gd name="connsiteX75" fmla="*/ 815 w 1155"/>
                <a:gd name="connsiteY75" fmla="*/ 180 h 616"/>
                <a:gd name="connsiteX76" fmla="*/ 801 w 1155"/>
                <a:gd name="connsiteY76" fmla="*/ 175 h 616"/>
                <a:gd name="connsiteX77" fmla="*/ 786 w 1155"/>
                <a:gd name="connsiteY77" fmla="*/ 169 h 616"/>
                <a:gd name="connsiteX78" fmla="*/ 771 w 1155"/>
                <a:gd name="connsiteY78" fmla="*/ 165 h 616"/>
                <a:gd name="connsiteX79" fmla="*/ 756 w 1155"/>
                <a:gd name="connsiteY79" fmla="*/ 159 h 616"/>
                <a:gd name="connsiteX80" fmla="*/ 741 w 1155"/>
                <a:gd name="connsiteY80" fmla="*/ 155 h 616"/>
                <a:gd name="connsiteX81" fmla="*/ 725 w 1155"/>
                <a:gd name="connsiteY81" fmla="*/ 151 h 616"/>
                <a:gd name="connsiteX82" fmla="*/ 710 w 1155"/>
                <a:gd name="connsiteY82" fmla="*/ 147 h 616"/>
                <a:gd name="connsiteX83" fmla="*/ 720 w 1155"/>
                <a:gd name="connsiteY83" fmla="*/ 31 h 616"/>
                <a:gd name="connsiteX84" fmla="*/ 720 w 1155"/>
                <a:gd name="connsiteY84" fmla="*/ 25 h 616"/>
                <a:gd name="connsiteX85" fmla="*/ 718 w 1155"/>
                <a:gd name="connsiteY85" fmla="*/ 20 h 616"/>
                <a:gd name="connsiteX86" fmla="*/ 716 w 1155"/>
                <a:gd name="connsiteY86" fmla="*/ 14 h 616"/>
                <a:gd name="connsiteX87" fmla="*/ 713 w 1155"/>
                <a:gd name="connsiteY87" fmla="*/ 9 h 616"/>
                <a:gd name="connsiteX88" fmla="*/ 708 w 1155"/>
                <a:gd name="connsiteY88" fmla="*/ 6 h 616"/>
                <a:gd name="connsiteX89" fmla="*/ 702 w 1155"/>
                <a:gd name="connsiteY89" fmla="*/ 2 h 616"/>
                <a:gd name="connsiteX90" fmla="*/ 697 w 1155"/>
                <a:gd name="connsiteY90" fmla="*/ 1 h 616"/>
                <a:gd name="connsiteX91" fmla="*/ 690 w 1155"/>
                <a:gd name="connsiteY91" fmla="*/ 0 h 616"/>
                <a:gd name="connsiteX92" fmla="*/ 667 w 1155"/>
                <a:gd name="connsiteY92" fmla="*/ 2 h 616"/>
                <a:gd name="connsiteX93" fmla="*/ 644 w 1155"/>
                <a:gd name="connsiteY93" fmla="*/ 6 h 616"/>
                <a:gd name="connsiteX94" fmla="*/ 623 w 1155"/>
                <a:gd name="connsiteY94" fmla="*/ 13 h 616"/>
                <a:gd name="connsiteX95" fmla="*/ 602 w 1155"/>
                <a:gd name="connsiteY95" fmla="*/ 20 h 616"/>
                <a:gd name="connsiteX96" fmla="*/ 583 w 1155"/>
                <a:gd name="connsiteY96" fmla="*/ 28 h 616"/>
                <a:gd name="connsiteX97" fmla="*/ 565 w 1155"/>
                <a:gd name="connsiteY97" fmla="*/ 38 h 616"/>
                <a:gd name="connsiteX98" fmla="*/ 548 w 1155"/>
                <a:gd name="connsiteY98" fmla="*/ 48 h 616"/>
                <a:gd name="connsiteX99" fmla="*/ 532 w 1155"/>
                <a:gd name="connsiteY99" fmla="*/ 60 h 616"/>
                <a:gd name="connsiteX100" fmla="*/ 517 w 1155"/>
                <a:gd name="connsiteY100" fmla="*/ 71 h 616"/>
                <a:gd name="connsiteX101" fmla="*/ 504 w 1155"/>
                <a:gd name="connsiteY101" fmla="*/ 83 h 616"/>
                <a:gd name="connsiteX102" fmla="*/ 492 w 1155"/>
                <a:gd name="connsiteY102" fmla="*/ 93 h 616"/>
                <a:gd name="connsiteX103" fmla="*/ 481 w 1155"/>
                <a:gd name="connsiteY103" fmla="*/ 105 h 616"/>
                <a:gd name="connsiteX104" fmla="*/ 472 w 1155"/>
                <a:gd name="connsiteY104" fmla="*/ 115 h 616"/>
                <a:gd name="connsiteX105" fmla="*/ 464 w 1155"/>
                <a:gd name="connsiteY105" fmla="*/ 124 h 616"/>
                <a:gd name="connsiteX106" fmla="*/ 457 w 1155"/>
                <a:gd name="connsiteY106" fmla="*/ 134 h 616"/>
                <a:gd name="connsiteX107" fmla="*/ 451 w 1155"/>
                <a:gd name="connsiteY107" fmla="*/ 140 h 616"/>
                <a:gd name="connsiteX108" fmla="*/ 415 w 1155"/>
                <a:gd name="connsiteY108" fmla="*/ 145 h 616"/>
                <a:gd name="connsiteX109" fmla="*/ 379 w 1155"/>
                <a:gd name="connsiteY109" fmla="*/ 152 h 616"/>
                <a:gd name="connsiteX110" fmla="*/ 344 w 1155"/>
                <a:gd name="connsiteY110" fmla="*/ 160 h 616"/>
                <a:gd name="connsiteX111" fmla="*/ 311 w 1155"/>
                <a:gd name="connsiteY111" fmla="*/ 168 h 616"/>
                <a:gd name="connsiteX112" fmla="*/ 277 w 1155"/>
                <a:gd name="connsiteY112" fmla="*/ 177 h 616"/>
                <a:gd name="connsiteX113" fmla="*/ 245 w 1155"/>
                <a:gd name="connsiteY113" fmla="*/ 189 h 616"/>
                <a:gd name="connsiteX114" fmla="*/ 215 w 1155"/>
                <a:gd name="connsiteY114" fmla="*/ 200 h 616"/>
                <a:gd name="connsiteX115" fmla="*/ 185 w 1155"/>
                <a:gd name="connsiteY115" fmla="*/ 213 h 616"/>
                <a:gd name="connsiteX116" fmla="*/ 158 w 1155"/>
                <a:gd name="connsiteY116" fmla="*/ 227 h 616"/>
                <a:gd name="connsiteX117" fmla="*/ 131 w 1155"/>
                <a:gd name="connsiteY117" fmla="*/ 242 h 616"/>
                <a:gd name="connsiteX118" fmla="*/ 106 w 1155"/>
                <a:gd name="connsiteY118" fmla="*/ 257 h 616"/>
                <a:gd name="connsiteX119" fmla="*/ 83 w 1155"/>
                <a:gd name="connsiteY119" fmla="*/ 273 h 616"/>
                <a:gd name="connsiteX120" fmla="*/ 61 w 1155"/>
                <a:gd name="connsiteY120" fmla="*/ 290 h 616"/>
                <a:gd name="connsiteX121" fmla="*/ 40 w 1155"/>
                <a:gd name="connsiteY121" fmla="*/ 307 h 616"/>
                <a:gd name="connsiteX122" fmla="*/ 22 w 1155"/>
                <a:gd name="connsiteY122" fmla="*/ 326 h 616"/>
                <a:gd name="connsiteX123" fmla="*/ 6 w 1155"/>
                <a:gd name="connsiteY123" fmla="*/ 345 h 616"/>
                <a:gd name="connsiteX124" fmla="*/ 3 w 1155"/>
                <a:gd name="connsiteY124" fmla="*/ 350 h 616"/>
                <a:gd name="connsiteX125" fmla="*/ 1 w 1155"/>
                <a:gd name="connsiteY125" fmla="*/ 354 h 616"/>
                <a:gd name="connsiteX126" fmla="*/ 0 w 1155"/>
                <a:gd name="connsiteY126" fmla="*/ 359 h 616"/>
                <a:gd name="connsiteX127" fmla="*/ 0 w 1155"/>
                <a:gd name="connsiteY127" fmla="*/ 364 h 616"/>
                <a:gd name="connsiteX128" fmla="*/ 0 w 1155"/>
                <a:gd name="connsiteY128" fmla="*/ 379 h 616"/>
                <a:gd name="connsiteX129" fmla="*/ 0 w 1155"/>
                <a:gd name="connsiteY129" fmla="*/ 383 h 616"/>
                <a:gd name="connsiteX130" fmla="*/ 1 w 1155"/>
                <a:gd name="connsiteY130" fmla="*/ 388 h 616"/>
                <a:gd name="connsiteX131" fmla="*/ 3 w 1155"/>
                <a:gd name="connsiteY131" fmla="*/ 392 h 616"/>
                <a:gd name="connsiteX132" fmla="*/ 6 w 1155"/>
                <a:gd name="connsiteY132" fmla="*/ 396 h 616"/>
                <a:gd name="connsiteX133" fmla="*/ 20 w 1155"/>
                <a:gd name="connsiteY133" fmla="*/ 413 h 616"/>
                <a:gd name="connsiteX134" fmla="*/ 36 w 1155"/>
                <a:gd name="connsiteY134" fmla="*/ 429 h 616"/>
                <a:gd name="connsiteX135" fmla="*/ 53 w 1155"/>
                <a:gd name="connsiteY135" fmla="*/ 447 h 616"/>
                <a:gd name="connsiteX136" fmla="*/ 73 w 1155"/>
                <a:gd name="connsiteY136" fmla="*/ 463 h 616"/>
                <a:gd name="connsiteX137" fmla="*/ 92 w 1155"/>
                <a:gd name="connsiteY137" fmla="*/ 478 h 616"/>
                <a:gd name="connsiteX138" fmla="*/ 115 w 1155"/>
                <a:gd name="connsiteY138" fmla="*/ 493 h 616"/>
                <a:gd name="connsiteX139" fmla="*/ 138 w 1155"/>
                <a:gd name="connsiteY139" fmla="*/ 508 h 616"/>
                <a:gd name="connsiteX140" fmla="*/ 162 w 1155"/>
                <a:gd name="connsiteY140" fmla="*/ 521 h 616"/>
                <a:gd name="connsiteX141" fmla="*/ 189 w 1155"/>
                <a:gd name="connsiteY141" fmla="*/ 535 h 616"/>
                <a:gd name="connsiteX142" fmla="*/ 216 w 1155"/>
                <a:gd name="connsiteY142" fmla="*/ 547 h 616"/>
                <a:gd name="connsiteX143" fmla="*/ 244 w 1155"/>
                <a:gd name="connsiteY143" fmla="*/ 558 h 616"/>
                <a:gd name="connsiteX144" fmla="*/ 274 w 1155"/>
                <a:gd name="connsiteY144" fmla="*/ 569 h 616"/>
                <a:gd name="connsiteX145" fmla="*/ 305 w 1155"/>
                <a:gd name="connsiteY145" fmla="*/ 579 h 616"/>
                <a:gd name="connsiteX146" fmla="*/ 337 w 1155"/>
                <a:gd name="connsiteY146" fmla="*/ 587 h 616"/>
                <a:gd name="connsiteX147" fmla="*/ 370 w 1155"/>
                <a:gd name="connsiteY147" fmla="*/ 594 h 616"/>
                <a:gd name="connsiteX148" fmla="*/ 404 w 1155"/>
                <a:gd name="connsiteY148" fmla="*/ 600 h 616"/>
                <a:gd name="connsiteX149" fmla="*/ 459 w 1155"/>
                <a:gd name="connsiteY149" fmla="*/ 605 h 616"/>
                <a:gd name="connsiteX150" fmla="*/ 476 w 1155"/>
                <a:gd name="connsiteY150" fmla="*/ 607 h 616"/>
                <a:gd name="connsiteX151" fmla="*/ 493 w 1155"/>
                <a:gd name="connsiteY151" fmla="*/ 608 h 616"/>
                <a:gd name="connsiteX152" fmla="*/ 509 w 1155"/>
                <a:gd name="connsiteY152" fmla="*/ 608 h 616"/>
                <a:gd name="connsiteX153" fmla="*/ 526 w 1155"/>
                <a:gd name="connsiteY153" fmla="*/ 608 h 616"/>
                <a:gd name="connsiteX154" fmla="*/ 543 w 1155"/>
                <a:gd name="connsiteY154" fmla="*/ 608 h 616"/>
                <a:gd name="connsiteX155" fmla="*/ 561 w 1155"/>
                <a:gd name="connsiteY155" fmla="*/ 608 h 616"/>
                <a:gd name="connsiteX156" fmla="*/ 578 w 1155"/>
                <a:gd name="connsiteY156" fmla="*/ 607 h 616"/>
                <a:gd name="connsiteX157" fmla="*/ 595 w 1155"/>
                <a:gd name="connsiteY157" fmla="*/ 605 h 616"/>
                <a:gd name="connsiteX158" fmla="*/ 596 w 1155"/>
                <a:gd name="connsiteY158" fmla="*/ 605 h 616"/>
                <a:gd name="connsiteX159" fmla="*/ 598 w 1155"/>
                <a:gd name="connsiteY159" fmla="*/ 605 h 616"/>
                <a:gd name="connsiteX160" fmla="*/ 599 w 1155"/>
                <a:gd name="connsiteY160" fmla="*/ 605 h 616"/>
                <a:gd name="connsiteX161" fmla="*/ 600 w 1155"/>
                <a:gd name="connsiteY161" fmla="*/ 605 h 616"/>
                <a:gd name="connsiteX162" fmla="*/ 601 w 1155"/>
                <a:gd name="connsiteY162" fmla="*/ 607 h 616"/>
                <a:gd name="connsiteX163" fmla="*/ 601 w 1155"/>
                <a:gd name="connsiteY163" fmla="*/ 607 h 616"/>
                <a:gd name="connsiteX164" fmla="*/ 601 w 1155"/>
                <a:gd name="connsiteY164" fmla="*/ 608 h 616"/>
                <a:gd name="connsiteX165" fmla="*/ 602 w 1155"/>
                <a:gd name="connsiteY165" fmla="*/ 609 h 616"/>
                <a:gd name="connsiteX0" fmla="*/ 661 w 1155"/>
                <a:gd name="connsiteY0" fmla="*/ 597 h 616"/>
                <a:gd name="connsiteX1" fmla="*/ 680 w 1155"/>
                <a:gd name="connsiteY1" fmla="*/ 594 h 616"/>
                <a:gd name="connsiteX2" fmla="*/ 699 w 1155"/>
                <a:gd name="connsiteY2" fmla="*/ 590 h 616"/>
                <a:gd name="connsiteX3" fmla="*/ 717 w 1155"/>
                <a:gd name="connsiteY3" fmla="*/ 586 h 616"/>
                <a:gd name="connsiteX4" fmla="*/ 736 w 1155"/>
                <a:gd name="connsiteY4" fmla="*/ 581 h 616"/>
                <a:gd name="connsiteX5" fmla="*/ 754 w 1155"/>
                <a:gd name="connsiteY5" fmla="*/ 577 h 616"/>
                <a:gd name="connsiteX6" fmla="*/ 771 w 1155"/>
                <a:gd name="connsiteY6" fmla="*/ 571 h 616"/>
                <a:gd name="connsiteX7" fmla="*/ 789 w 1155"/>
                <a:gd name="connsiteY7" fmla="*/ 565 h 616"/>
                <a:gd name="connsiteX8" fmla="*/ 806 w 1155"/>
                <a:gd name="connsiteY8" fmla="*/ 558 h 616"/>
                <a:gd name="connsiteX9" fmla="*/ 822 w 1155"/>
                <a:gd name="connsiteY9" fmla="*/ 552 h 616"/>
                <a:gd name="connsiteX10" fmla="*/ 838 w 1155"/>
                <a:gd name="connsiteY10" fmla="*/ 546 h 616"/>
                <a:gd name="connsiteX11" fmla="*/ 854 w 1155"/>
                <a:gd name="connsiteY11" fmla="*/ 537 h 616"/>
                <a:gd name="connsiteX12" fmla="*/ 869 w 1155"/>
                <a:gd name="connsiteY12" fmla="*/ 529 h 616"/>
                <a:gd name="connsiteX13" fmla="*/ 883 w 1155"/>
                <a:gd name="connsiteY13" fmla="*/ 523 h 616"/>
                <a:gd name="connsiteX14" fmla="*/ 897 w 1155"/>
                <a:gd name="connsiteY14" fmla="*/ 513 h 616"/>
                <a:gd name="connsiteX15" fmla="*/ 911 w 1155"/>
                <a:gd name="connsiteY15" fmla="*/ 505 h 616"/>
                <a:gd name="connsiteX16" fmla="*/ 923 w 1155"/>
                <a:gd name="connsiteY16" fmla="*/ 496 h 616"/>
                <a:gd name="connsiteX17" fmla="*/ 929 w 1155"/>
                <a:gd name="connsiteY17" fmla="*/ 504 h 616"/>
                <a:gd name="connsiteX18" fmla="*/ 936 w 1155"/>
                <a:gd name="connsiteY18" fmla="*/ 513 h 616"/>
                <a:gd name="connsiteX19" fmla="*/ 944 w 1155"/>
                <a:gd name="connsiteY19" fmla="*/ 523 h 616"/>
                <a:gd name="connsiteX20" fmla="*/ 953 w 1155"/>
                <a:gd name="connsiteY20" fmla="*/ 532 h 616"/>
                <a:gd name="connsiteX21" fmla="*/ 964 w 1155"/>
                <a:gd name="connsiteY21" fmla="*/ 542 h 616"/>
                <a:gd name="connsiteX22" fmla="*/ 974 w 1155"/>
                <a:gd name="connsiteY22" fmla="*/ 551 h 616"/>
                <a:gd name="connsiteX23" fmla="*/ 986 w 1155"/>
                <a:gd name="connsiteY23" fmla="*/ 562 h 616"/>
                <a:gd name="connsiteX24" fmla="*/ 998 w 1155"/>
                <a:gd name="connsiteY24" fmla="*/ 571 h 616"/>
                <a:gd name="connsiteX25" fmla="*/ 1012 w 1155"/>
                <a:gd name="connsiteY25" fmla="*/ 580 h 616"/>
                <a:gd name="connsiteX26" fmla="*/ 1026 w 1155"/>
                <a:gd name="connsiteY26" fmla="*/ 588 h 616"/>
                <a:gd name="connsiteX27" fmla="*/ 1041 w 1155"/>
                <a:gd name="connsiteY27" fmla="*/ 596 h 616"/>
                <a:gd name="connsiteX28" fmla="*/ 1056 w 1155"/>
                <a:gd name="connsiteY28" fmla="*/ 603 h 616"/>
                <a:gd name="connsiteX29" fmla="*/ 1073 w 1155"/>
                <a:gd name="connsiteY29" fmla="*/ 608 h 616"/>
                <a:gd name="connsiteX30" fmla="*/ 1090 w 1155"/>
                <a:gd name="connsiteY30" fmla="*/ 612 h 616"/>
                <a:gd name="connsiteX31" fmla="*/ 1108 w 1155"/>
                <a:gd name="connsiteY31" fmla="*/ 615 h 616"/>
                <a:gd name="connsiteX32" fmla="*/ 1126 w 1155"/>
                <a:gd name="connsiteY32" fmla="*/ 616 h 616"/>
                <a:gd name="connsiteX33" fmla="*/ 1133 w 1155"/>
                <a:gd name="connsiteY33" fmla="*/ 615 h 616"/>
                <a:gd name="connsiteX34" fmla="*/ 1139 w 1155"/>
                <a:gd name="connsiteY34" fmla="*/ 612 h 616"/>
                <a:gd name="connsiteX35" fmla="*/ 1144 w 1155"/>
                <a:gd name="connsiteY35" fmla="*/ 609 h 616"/>
                <a:gd name="connsiteX36" fmla="*/ 1149 w 1155"/>
                <a:gd name="connsiteY36" fmla="*/ 604 h 616"/>
                <a:gd name="connsiteX37" fmla="*/ 1153 w 1155"/>
                <a:gd name="connsiteY37" fmla="*/ 598 h 616"/>
                <a:gd name="connsiteX38" fmla="*/ 1155 w 1155"/>
                <a:gd name="connsiteY38" fmla="*/ 592 h 616"/>
                <a:gd name="connsiteX39" fmla="*/ 1155 w 1155"/>
                <a:gd name="connsiteY39" fmla="*/ 585 h 616"/>
                <a:gd name="connsiteX40" fmla="*/ 1154 w 1155"/>
                <a:gd name="connsiteY40" fmla="*/ 578 h 616"/>
                <a:gd name="connsiteX41" fmla="*/ 1086 w 1155"/>
                <a:gd name="connsiteY41" fmla="*/ 376 h 616"/>
                <a:gd name="connsiteX42" fmla="*/ 1154 w 1155"/>
                <a:gd name="connsiteY42" fmla="*/ 166 h 616"/>
                <a:gd name="connsiteX43" fmla="*/ 1155 w 1155"/>
                <a:gd name="connsiteY43" fmla="*/ 159 h 616"/>
                <a:gd name="connsiteX44" fmla="*/ 1155 w 1155"/>
                <a:gd name="connsiteY44" fmla="*/ 152 h 616"/>
                <a:gd name="connsiteX45" fmla="*/ 1153 w 1155"/>
                <a:gd name="connsiteY45" fmla="*/ 146 h 616"/>
                <a:gd name="connsiteX46" fmla="*/ 1149 w 1155"/>
                <a:gd name="connsiteY46" fmla="*/ 140 h 616"/>
                <a:gd name="connsiteX47" fmla="*/ 1144 w 1155"/>
                <a:gd name="connsiteY47" fmla="*/ 135 h 616"/>
                <a:gd name="connsiteX48" fmla="*/ 1139 w 1155"/>
                <a:gd name="connsiteY48" fmla="*/ 131 h 616"/>
                <a:gd name="connsiteX49" fmla="*/ 1133 w 1155"/>
                <a:gd name="connsiteY49" fmla="*/ 129 h 616"/>
                <a:gd name="connsiteX50" fmla="*/ 1126 w 1155"/>
                <a:gd name="connsiteY50" fmla="*/ 128 h 616"/>
                <a:gd name="connsiteX51" fmla="*/ 1109 w 1155"/>
                <a:gd name="connsiteY51" fmla="*/ 129 h 616"/>
                <a:gd name="connsiteX52" fmla="*/ 1092 w 1155"/>
                <a:gd name="connsiteY52" fmla="*/ 131 h 616"/>
                <a:gd name="connsiteX53" fmla="*/ 1074 w 1155"/>
                <a:gd name="connsiteY53" fmla="*/ 135 h 616"/>
                <a:gd name="connsiteX54" fmla="*/ 1058 w 1155"/>
                <a:gd name="connsiteY54" fmla="*/ 140 h 616"/>
                <a:gd name="connsiteX55" fmla="*/ 1043 w 1155"/>
                <a:gd name="connsiteY55" fmla="*/ 146 h 616"/>
                <a:gd name="connsiteX56" fmla="*/ 1029 w 1155"/>
                <a:gd name="connsiteY56" fmla="*/ 153 h 616"/>
                <a:gd name="connsiteX57" fmla="*/ 1016 w 1155"/>
                <a:gd name="connsiteY57" fmla="*/ 161 h 616"/>
                <a:gd name="connsiteX58" fmla="*/ 1003 w 1155"/>
                <a:gd name="connsiteY58" fmla="*/ 169 h 616"/>
                <a:gd name="connsiteX59" fmla="*/ 990 w 1155"/>
                <a:gd name="connsiteY59" fmla="*/ 178 h 616"/>
                <a:gd name="connsiteX60" fmla="*/ 979 w 1155"/>
                <a:gd name="connsiteY60" fmla="*/ 189 h 616"/>
                <a:gd name="connsiteX61" fmla="*/ 968 w 1155"/>
                <a:gd name="connsiteY61" fmla="*/ 198 h 616"/>
                <a:gd name="connsiteX62" fmla="*/ 958 w 1155"/>
                <a:gd name="connsiteY62" fmla="*/ 207 h 616"/>
                <a:gd name="connsiteX63" fmla="*/ 950 w 1155"/>
                <a:gd name="connsiteY63" fmla="*/ 216 h 616"/>
                <a:gd name="connsiteX64" fmla="*/ 942 w 1155"/>
                <a:gd name="connsiteY64" fmla="*/ 226 h 616"/>
                <a:gd name="connsiteX65" fmla="*/ 934 w 1155"/>
                <a:gd name="connsiteY65" fmla="*/ 235 h 616"/>
                <a:gd name="connsiteX66" fmla="*/ 928 w 1155"/>
                <a:gd name="connsiteY66" fmla="*/ 243 h 616"/>
                <a:gd name="connsiteX67" fmla="*/ 918 w 1155"/>
                <a:gd name="connsiteY67" fmla="*/ 235 h 616"/>
                <a:gd name="connsiteX68" fmla="*/ 906 w 1155"/>
                <a:gd name="connsiteY68" fmla="*/ 227 h 616"/>
                <a:gd name="connsiteX69" fmla="*/ 895 w 1155"/>
                <a:gd name="connsiteY69" fmla="*/ 220 h 616"/>
                <a:gd name="connsiteX70" fmla="*/ 882 w 1155"/>
                <a:gd name="connsiteY70" fmla="*/ 213 h 616"/>
                <a:gd name="connsiteX71" fmla="*/ 869 w 1155"/>
                <a:gd name="connsiteY71" fmla="*/ 206 h 616"/>
                <a:gd name="connsiteX72" fmla="*/ 857 w 1155"/>
                <a:gd name="connsiteY72" fmla="*/ 199 h 616"/>
                <a:gd name="connsiteX73" fmla="*/ 843 w 1155"/>
                <a:gd name="connsiteY73" fmla="*/ 192 h 616"/>
                <a:gd name="connsiteX74" fmla="*/ 829 w 1155"/>
                <a:gd name="connsiteY74" fmla="*/ 186 h 616"/>
                <a:gd name="connsiteX75" fmla="*/ 815 w 1155"/>
                <a:gd name="connsiteY75" fmla="*/ 180 h 616"/>
                <a:gd name="connsiteX76" fmla="*/ 801 w 1155"/>
                <a:gd name="connsiteY76" fmla="*/ 175 h 616"/>
                <a:gd name="connsiteX77" fmla="*/ 786 w 1155"/>
                <a:gd name="connsiteY77" fmla="*/ 169 h 616"/>
                <a:gd name="connsiteX78" fmla="*/ 771 w 1155"/>
                <a:gd name="connsiteY78" fmla="*/ 165 h 616"/>
                <a:gd name="connsiteX79" fmla="*/ 756 w 1155"/>
                <a:gd name="connsiteY79" fmla="*/ 159 h 616"/>
                <a:gd name="connsiteX80" fmla="*/ 741 w 1155"/>
                <a:gd name="connsiteY80" fmla="*/ 155 h 616"/>
                <a:gd name="connsiteX81" fmla="*/ 725 w 1155"/>
                <a:gd name="connsiteY81" fmla="*/ 151 h 616"/>
                <a:gd name="connsiteX82" fmla="*/ 710 w 1155"/>
                <a:gd name="connsiteY82" fmla="*/ 147 h 616"/>
                <a:gd name="connsiteX83" fmla="*/ 720 w 1155"/>
                <a:gd name="connsiteY83" fmla="*/ 31 h 616"/>
                <a:gd name="connsiteX84" fmla="*/ 720 w 1155"/>
                <a:gd name="connsiteY84" fmla="*/ 25 h 616"/>
                <a:gd name="connsiteX85" fmla="*/ 718 w 1155"/>
                <a:gd name="connsiteY85" fmla="*/ 20 h 616"/>
                <a:gd name="connsiteX86" fmla="*/ 716 w 1155"/>
                <a:gd name="connsiteY86" fmla="*/ 14 h 616"/>
                <a:gd name="connsiteX87" fmla="*/ 713 w 1155"/>
                <a:gd name="connsiteY87" fmla="*/ 9 h 616"/>
                <a:gd name="connsiteX88" fmla="*/ 708 w 1155"/>
                <a:gd name="connsiteY88" fmla="*/ 6 h 616"/>
                <a:gd name="connsiteX89" fmla="*/ 702 w 1155"/>
                <a:gd name="connsiteY89" fmla="*/ 2 h 616"/>
                <a:gd name="connsiteX90" fmla="*/ 697 w 1155"/>
                <a:gd name="connsiteY90" fmla="*/ 1 h 616"/>
                <a:gd name="connsiteX91" fmla="*/ 690 w 1155"/>
                <a:gd name="connsiteY91" fmla="*/ 0 h 616"/>
                <a:gd name="connsiteX92" fmla="*/ 667 w 1155"/>
                <a:gd name="connsiteY92" fmla="*/ 2 h 616"/>
                <a:gd name="connsiteX93" fmla="*/ 644 w 1155"/>
                <a:gd name="connsiteY93" fmla="*/ 6 h 616"/>
                <a:gd name="connsiteX94" fmla="*/ 623 w 1155"/>
                <a:gd name="connsiteY94" fmla="*/ 13 h 616"/>
                <a:gd name="connsiteX95" fmla="*/ 602 w 1155"/>
                <a:gd name="connsiteY95" fmla="*/ 20 h 616"/>
                <a:gd name="connsiteX96" fmla="*/ 583 w 1155"/>
                <a:gd name="connsiteY96" fmla="*/ 28 h 616"/>
                <a:gd name="connsiteX97" fmla="*/ 565 w 1155"/>
                <a:gd name="connsiteY97" fmla="*/ 38 h 616"/>
                <a:gd name="connsiteX98" fmla="*/ 548 w 1155"/>
                <a:gd name="connsiteY98" fmla="*/ 48 h 616"/>
                <a:gd name="connsiteX99" fmla="*/ 532 w 1155"/>
                <a:gd name="connsiteY99" fmla="*/ 60 h 616"/>
                <a:gd name="connsiteX100" fmla="*/ 517 w 1155"/>
                <a:gd name="connsiteY100" fmla="*/ 71 h 616"/>
                <a:gd name="connsiteX101" fmla="*/ 504 w 1155"/>
                <a:gd name="connsiteY101" fmla="*/ 83 h 616"/>
                <a:gd name="connsiteX102" fmla="*/ 492 w 1155"/>
                <a:gd name="connsiteY102" fmla="*/ 93 h 616"/>
                <a:gd name="connsiteX103" fmla="*/ 481 w 1155"/>
                <a:gd name="connsiteY103" fmla="*/ 105 h 616"/>
                <a:gd name="connsiteX104" fmla="*/ 472 w 1155"/>
                <a:gd name="connsiteY104" fmla="*/ 115 h 616"/>
                <a:gd name="connsiteX105" fmla="*/ 464 w 1155"/>
                <a:gd name="connsiteY105" fmla="*/ 124 h 616"/>
                <a:gd name="connsiteX106" fmla="*/ 457 w 1155"/>
                <a:gd name="connsiteY106" fmla="*/ 134 h 616"/>
                <a:gd name="connsiteX107" fmla="*/ 451 w 1155"/>
                <a:gd name="connsiteY107" fmla="*/ 140 h 616"/>
                <a:gd name="connsiteX108" fmla="*/ 415 w 1155"/>
                <a:gd name="connsiteY108" fmla="*/ 145 h 616"/>
                <a:gd name="connsiteX109" fmla="*/ 379 w 1155"/>
                <a:gd name="connsiteY109" fmla="*/ 152 h 616"/>
                <a:gd name="connsiteX110" fmla="*/ 344 w 1155"/>
                <a:gd name="connsiteY110" fmla="*/ 160 h 616"/>
                <a:gd name="connsiteX111" fmla="*/ 311 w 1155"/>
                <a:gd name="connsiteY111" fmla="*/ 168 h 616"/>
                <a:gd name="connsiteX112" fmla="*/ 277 w 1155"/>
                <a:gd name="connsiteY112" fmla="*/ 177 h 616"/>
                <a:gd name="connsiteX113" fmla="*/ 245 w 1155"/>
                <a:gd name="connsiteY113" fmla="*/ 189 h 616"/>
                <a:gd name="connsiteX114" fmla="*/ 215 w 1155"/>
                <a:gd name="connsiteY114" fmla="*/ 200 h 616"/>
                <a:gd name="connsiteX115" fmla="*/ 185 w 1155"/>
                <a:gd name="connsiteY115" fmla="*/ 213 h 616"/>
                <a:gd name="connsiteX116" fmla="*/ 158 w 1155"/>
                <a:gd name="connsiteY116" fmla="*/ 227 h 616"/>
                <a:gd name="connsiteX117" fmla="*/ 131 w 1155"/>
                <a:gd name="connsiteY117" fmla="*/ 242 h 616"/>
                <a:gd name="connsiteX118" fmla="*/ 106 w 1155"/>
                <a:gd name="connsiteY118" fmla="*/ 257 h 616"/>
                <a:gd name="connsiteX119" fmla="*/ 83 w 1155"/>
                <a:gd name="connsiteY119" fmla="*/ 273 h 616"/>
                <a:gd name="connsiteX120" fmla="*/ 61 w 1155"/>
                <a:gd name="connsiteY120" fmla="*/ 290 h 616"/>
                <a:gd name="connsiteX121" fmla="*/ 40 w 1155"/>
                <a:gd name="connsiteY121" fmla="*/ 307 h 616"/>
                <a:gd name="connsiteX122" fmla="*/ 22 w 1155"/>
                <a:gd name="connsiteY122" fmla="*/ 326 h 616"/>
                <a:gd name="connsiteX123" fmla="*/ 6 w 1155"/>
                <a:gd name="connsiteY123" fmla="*/ 345 h 616"/>
                <a:gd name="connsiteX124" fmla="*/ 3 w 1155"/>
                <a:gd name="connsiteY124" fmla="*/ 350 h 616"/>
                <a:gd name="connsiteX125" fmla="*/ 1 w 1155"/>
                <a:gd name="connsiteY125" fmla="*/ 354 h 616"/>
                <a:gd name="connsiteX126" fmla="*/ 0 w 1155"/>
                <a:gd name="connsiteY126" fmla="*/ 359 h 616"/>
                <a:gd name="connsiteX127" fmla="*/ 0 w 1155"/>
                <a:gd name="connsiteY127" fmla="*/ 364 h 616"/>
                <a:gd name="connsiteX128" fmla="*/ 0 w 1155"/>
                <a:gd name="connsiteY128" fmla="*/ 379 h 616"/>
                <a:gd name="connsiteX129" fmla="*/ 0 w 1155"/>
                <a:gd name="connsiteY129" fmla="*/ 383 h 616"/>
                <a:gd name="connsiteX130" fmla="*/ 1 w 1155"/>
                <a:gd name="connsiteY130" fmla="*/ 388 h 616"/>
                <a:gd name="connsiteX131" fmla="*/ 3 w 1155"/>
                <a:gd name="connsiteY131" fmla="*/ 392 h 616"/>
                <a:gd name="connsiteX132" fmla="*/ 6 w 1155"/>
                <a:gd name="connsiteY132" fmla="*/ 396 h 616"/>
                <a:gd name="connsiteX133" fmla="*/ 20 w 1155"/>
                <a:gd name="connsiteY133" fmla="*/ 413 h 616"/>
                <a:gd name="connsiteX134" fmla="*/ 36 w 1155"/>
                <a:gd name="connsiteY134" fmla="*/ 429 h 616"/>
                <a:gd name="connsiteX135" fmla="*/ 53 w 1155"/>
                <a:gd name="connsiteY135" fmla="*/ 447 h 616"/>
                <a:gd name="connsiteX136" fmla="*/ 73 w 1155"/>
                <a:gd name="connsiteY136" fmla="*/ 463 h 616"/>
                <a:gd name="connsiteX137" fmla="*/ 92 w 1155"/>
                <a:gd name="connsiteY137" fmla="*/ 478 h 616"/>
                <a:gd name="connsiteX138" fmla="*/ 115 w 1155"/>
                <a:gd name="connsiteY138" fmla="*/ 493 h 616"/>
                <a:gd name="connsiteX139" fmla="*/ 138 w 1155"/>
                <a:gd name="connsiteY139" fmla="*/ 508 h 616"/>
                <a:gd name="connsiteX140" fmla="*/ 162 w 1155"/>
                <a:gd name="connsiteY140" fmla="*/ 521 h 616"/>
                <a:gd name="connsiteX141" fmla="*/ 189 w 1155"/>
                <a:gd name="connsiteY141" fmla="*/ 535 h 616"/>
                <a:gd name="connsiteX142" fmla="*/ 216 w 1155"/>
                <a:gd name="connsiteY142" fmla="*/ 547 h 616"/>
                <a:gd name="connsiteX143" fmla="*/ 244 w 1155"/>
                <a:gd name="connsiteY143" fmla="*/ 558 h 616"/>
                <a:gd name="connsiteX144" fmla="*/ 274 w 1155"/>
                <a:gd name="connsiteY144" fmla="*/ 569 h 616"/>
                <a:gd name="connsiteX145" fmla="*/ 305 w 1155"/>
                <a:gd name="connsiteY145" fmla="*/ 579 h 616"/>
                <a:gd name="connsiteX146" fmla="*/ 337 w 1155"/>
                <a:gd name="connsiteY146" fmla="*/ 587 h 616"/>
                <a:gd name="connsiteX147" fmla="*/ 370 w 1155"/>
                <a:gd name="connsiteY147" fmla="*/ 594 h 616"/>
                <a:gd name="connsiteX148" fmla="*/ 404 w 1155"/>
                <a:gd name="connsiteY148" fmla="*/ 600 h 616"/>
                <a:gd name="connsiteX149" fmla="*/ 459 w 1155"/>
                <a:gd name="connsiteY149" fmla="*/ 605 h 616"/>
                <a:gd name="connsiteX150" fmla="*/ 476 w 1155"/>
                <a:gd name="connsiteY150" fmla="*/ 607 h 616"/>
                <a:gd name="connsiteX151" fmla="*/ 493 w 1155"/>
                <a:gd name="connsiteY151" fmla="*/ 608 h 616"/>
                <a:gd name="connsiteX152" fmla="*/ 509 w 1155"/>
                <a:gd name="connsiteY152" fmla="*/ 608 h 616"/>
                <a:gd name="connsiteX153" fmla="*/ 526 w 1155"/>
                <a:gd name="connsiteY153" fmla="*/ 608 h 616"/>
                <a:gd name="connsiteX154" fmla="*/ 543 w 1155"/>
                <a:gd name="connsiteY154" fmla="*/ 608 h 616"/>
                <a:gd name="connsiteX155" fmla="*/ 561 w 1155"/>
                <a:gd name="connsiteY155" fmla="*/ 608 h 616"/>
                <a:gd name="connsiteX156" fmla="*/ 578 w 1155"/>
                <a:gd name="connsiteY156" fmla="*/ 607 h 616"/>
                <a:gd name="connsiteX157" fmla="*/ 595 w 1155"/>
                <a:gd name="connsiteY157" fmla="*/ 605 h 616"/>
                <a:gd name="connsiteX158" fmla="*/ 596 w 1155"/>
                <a:gd name="connsiteY158" fmla="*/ 605 h 616"/>
                <a:gd name="connsiteX159" fmla="*/ 598 w 1155"/>
                <a:gd name="connsiteY159" fmla="*/ 605 h 616"/>
                <a:gd name="connsiteX160" fmla="*/ 599 w 1155"/>
                <a:gd name="connsiteY160" fmla="*/ 605 h 616"/>
                <a:gd name="connsiteX161" fmla="*/ 600 w 1155"/>
                <a:gd name="connsiteY161" fmla="*/ 605 h 616"/>
                <a:gd name="connsiteX162" fmla="*/ 601 w 1155"/>
                <a:gd name="connsiteY162" fmla="*/ 607 h 616"/>
                <a:gd name="connsiteX163" fmla="*/ 601 w 1155"/>
                <a:gd name="connsiteY163" fmla="*/ 607 h 616"/>
                <a:gd name="connsiteX164" fmla="*/ 601 w 1155"/>
                <a:gd name="connsiteY164" fmla="*/ 608 h 616"/>
                <a:gd name="connsiteX0" fmla="*/ 661 w 1155"/>
                <a:gd name="connsiteY0" fmla="*/ 597 h 616"/>
                <a:gd name="connsiteX1" fmla="*/ 680 w 1155"/>
                <a:gd name="connsiteY1" fmla="*/ 594 h 616"/>
                <a:gd name="connsiteX2" fmla="*/ 699 w 1155"/>
                <a:gd name="connsiteY2" fmla="*/ 590 h 616"/>
                <a:gd name="connsiteX3" fmla="*/ 717 w 1155"/>
                <a:gd name="connsiteY3" fmla="*/ 586 h 616"/>
                <a:gd name="connsiteX4" fmla="*/ 736 w 1155"/>
                <a:gd name="connsiteY4" fmla="*/ 581 h 616"/>
                <a:gd name="connsiteX5" fmla="*/ 754 w 1155"/>
                <a:gd name="connsiteY5" fmla="*/ 577 h 616"/>
                <a:gd name="connsiteX6" fmla="*/ 771 w 1155"/>
                <a:gd name="connsiteY6" fmla="*/ 571 h 616"/>
                <a:gd name="connsiteX7" fmla="*/ 789 w 1155"/>
                <a:gd name="connsiteY7" fmla="*/ 565 h 616"/>
                <a:gd name="connsiteX8" fmla="*/ 806 w 1155"/>
                <a:gd name="connsiteY8" fmla="*/ 558 h 616"/>
                <a:gd name="connsiteX9" fmla="*/ 822 w 1155"/>
                <a:gd name="connsiteY9" fmla="*/ 552 h 616"/>
                <a:gd name="connsiteX10" fmla="*/ 838 w 1155"/>
                <a:gd name="connsiteY10" fmla="*/ 546 h 616"/>
                <a:gd name="connsiteX11" fmla="*/ 854 w 1155"/>
                <a:gd name="connsiteY11" fmla="*/ 537 h 616"/>
                <a:gd name="connsiteX12" fmla="*/ 869 w 1155"/>
                <a:gd name="connsiteY12" fmla="*/ 529 h 616"/>
                <a:gd name="connsiteX13" fmla="*/ 883 w 1155"/>
                <a:gd name="connsiteY13" fmla="*/ 523 h 616"/>
                <a:gd name="connsiteX14" fmla="*/ 897 w 1155"/>
                <a:gd name="connsiteY14" fmla="*/ 513 h 616"/>
                <a:gd name="connsiteX15" fmla="*/ 911 w 1155"/>
                <a:gd name="connsiteY15" fmla="*/ 505 h 616"/>
                <a:gd name="connsiteX16" fmla="*/ 923 w 1155"/>
                <a:gd name="connsiteY16" fmla="*/ 496 h 616"/>
                <a:gd name="connsiteX17" fmla="*/ 929 w 1155"/>
                <a:gd name="connsiteY17" fmla="*/ 504 h 616"/>
                <a:gd name="connsiteX18" fmla="*/ 936 w 1155"/>
                <a:gd name="connsiteY18" fmla="*/ 513 h 616"/>
                <a:gd name="connsiteX19" fmla="*/ 944 w 1155"/>
                <a:gd name="connsiteY19" fmla="*/ 523 h 616"/>
                <a:gd name="connsiteX20" fmla="*/ 953 w 1155"/>
                <a:gd name="connsiteY20" fmla="*/ 532 h 616"/>
                <a:gd name="connsiteX21" fmla="*/ 964 w 1155"/>
                <a:gd name="connsiteY21" fmla="*/ 542 h 616"/>
                <a:gd name="connsiteX22" fmla="*/ 974 w 1155"/>
                <a:gd name="connsiteY22" fmla="*/ 551 h 616"/>
                <a:gd name="connsiteX23" fmla="*/ 986 w 1155"/>
                <a:gd name="connsiteY23" fmla="*/ 562 h 616"/>
                <a:gd name="connsiteX24" fmla="*/ 998 w 1155"/>
                <a:gd name="connsiteY24" fmla="*/ 571 h 616"/>
                <a:gd name="connsiteX25" fmla="*/ 1012 w 1155"/>
                <a:gd name="connsiteY25" fmla="*/ 580 h 616"/>
                <a:gd name="connsiteX26" fmla="*/ 1026 w 1155"/>
                <a:gd name="connsiteY26" fmla="*/ 588 h 616"/>
                <a:gd name="connsiteX27" fmla="*/ 1041 w 1155"/>
                <a:gd name="connsiteY27" fmla="*/ 596 h 616"/>
                <a:gd name="connsiteX28" fmla="*/ 1056 w 1155"/>
                <a:gd name="connsiteY28" fmla="*/ 603 h 616"/>
                <a:gd name="connsiteX29" fmla="*/ 1073 w 1155"/>
                <a:gd name="connsiteY29" fmla="*/ 608 h 616"/>
                <a:gd name="connsiteX30" fmla="*/ 1090 w 1155"/>
                <a:gd name="connsiteY30" fmla="*/ 612 h 616"/>
                <a:gd name="connsiteX31" fmla="*/ 1108 w 1155"/>
                <a:gd name="connsiteY31" fmla="*/ 615 h 616"/>
                <a:gd name="connsiteX32" fmla="*/ 1126 w 1155"/>
                <a:gd name="connsiteY32" fmla="*/ 616 h 616"/>
                <a:gd name="connsiteX33" fmla="*/ 1133 w 1155"/>
                <a:gd name="connsiteY33" fmla="*/ 615 h 616"/>
                <a:gd name="connsiteX34" fmla="*/ 1139 w 1155"/>
                <a:gd name="connsiteY34" fmla="*/ 612 h 616"/>
                <a:gd name="connsiteX35" fmla="*/ 1144 w 1155"/>
                <a:gd name="connsiteY35" fmla="*/ 609 h 616"/>
                <a:gd name="connsiteX36" fmla="*/ 1149 w 1155"/>
                <a:gd name="connsiteY36" fmla="*/ 604 h 616"/>
                <a:gd name="connsiteX37" fmla="*/ 1153 w 1155"/>
                <a:gd name="connsiteY37" fmla="*/ 598 h 616"/>
                <a:gd name="connsiteX38" fmla="*/ 1155 w 1155"/>
                <a:gd name="connsiteY38" fmla="*/ 592 h 616"/>
                <a:gd name="connsiteX39" fmla="*/ 1155 w 1155"/>
                <a:gd name="connsiteY39" fmla="*/ 585 h 616"/>
                <a:gd name="connsiteX40" fmla="*/ 1154 w 1155"/>
                <a:gd name="connsiteY40" fmla="*/ 578 h 616"/>
                <a:gd name="connsiteX41" fmla="*/ 1086 w 1155"/>
                <a:gd name="connsiteY41" fmla="*/ 376 h 616"/>
                <a:gd name="connsiteX42" fmla="*/ 1154 w 1155"/>
                <a:gd name="connsiteY42" fmla="*/ 166 h 616"/>
                <a:gd name="connsiteX43" fmla="*/ 1155 w 1155"/>
                <a:gd name="connsiteY43" fmla="*/ 159 h 616"/>
                <a:gd name="connsiteX44" fmla="*/ 1155 w 1155"/>
                <a:gd name="connsiteY44" fmla="*/ 152 h 616"/>
                <a:gd name="connsiteX45" fmla="*/ 1153 w 1155"/>
                <a:gd name="connsiteY45" fmla="*/ 146 h 616"/>
                <a:gd name="connsiteX46" fmla="*/ 1149 w 1155"/>
                <a:gd name="connsiteY46" fmla="*/ 140 h 616"/>
                <a:gd name="connsiteX47" fmla="*/ 1144 w 1155"/>
                <a:gd name="connsiteY47" fmla="*/ 135 h 616"/>
                <a:gd name="connsiteX48" fmla="*/ 1139 w 1155"/>
                <a:gd name="connsiteY48" fmla="*/ 131 h 616"/>
                <a:gd name="connsiteX49" fmla="*/ 1133 w 1155"/>
                <a:gd name="connsiteY49" fmla="*/ 129 h 616"/>
                <a:gd name="connsiteX50" fmla="*/ 1126 w 1155"/>
                <a:gd name="connsiteY50" fmla="*/ 128 h 616"/>
                <a:gd name="connsiteX51" fmla="*/ 1109 w 1155"/>
                <a:gd name="connsiteY51" fmla="*/ 129 h 616"/>
                <a:gd name="connsiteX52" fmla="*/ 1092 w 1155"/>
                <a:gd name="connsiteY52" fmla="*/ 131 h 616"/>
                <a:gd name="connsiteX53" fmla="*/ 1074 w 1155"/>
                <a:gd name="connsiteY53" fmla="*/ 135 h 616"/>
                <a:gd name="connsiteX54" fmla="*/ 1058 w 1155"/>
                <a:gd name="connsiteY54" fmla="*/ 140 h 616"/>
                <a:gd name="connsiteX55" fmla="*/ 1043 w 1155"/>
                <a:gd name="connsiteY55" fmla="*/ 146 h 616"/>
                <a:gd name="connsiteX56" fmla="*/ 1029 w 1155"/>
                <a:gd name="connsiteY56" fmla="*/ 153 h 616"/>
                <a:gd name="connsiteX57" fmla="*/ 1016 w 1155"/>
                <a:gd name="connsiteY57" fmla="*/ 161 h 616"/>
                <a:gd name="connsiteX58" fmla="*/ 1003 w 1155"/>
                <a:gd name="connsiteY58" fmla="*/ 169 h 616"/>
                <a:gd name="connsiteX59" fmla="*/ 990 w 1155"/>
                <a:gd name="connsiteY59" fmla="*/ 178 h 616"/>
                <a:gd name="connsiteX60" fmla="*/ 979 w 1155"/>
                <a:gd name="connsiteY60" fmla="*/ 189 h 616"/>
                <a:gd name="connsiteX61" fmla="*/ 968 w 1155"/>
                <a:gd name="connsiteY61" fmla="*/ 198 h 616"/>
                <a:gd name="connsiteX62" fmla="*/ 958 w 1155"/>
                <a:gd name="connsiteY62" fmla="*/ 207 h 616"/>
                <a:gd name="connsiteX63" fmla="*/ 950 w 1155"/>
                <a:gd name="connsiteY63" fmla="*/ 216 h 616"/>
                <a:gd name="connsiteX64" fmla="*/ 942 w 1155"/>
                <a:gd name="connsiteY64" fmla="*/ 226 h 616"/>
                <a:gd name="connsiteX65" fmla="*/ 934 w 1155"/>
                <a:gd name="connsiteY65" fmla="*/ 235 h 616"/>
                <a:gd name="connsiteX66" fmla="*/ 928 w 1155"/>
                <a:gd name="connsiteY66" fmla="*/ 243 h 616"/>
                <a:gd name="connsiteX67" fmla="*/ 918 w 1155"/>
                <a:gd name="connsiteY67" fmla="*/ 235 h 616"/>
                <a:gd name="connsiteX68" fmla="*/ 906 w 1155"/>
                <a:gd name="connsiteY68" fmla="*/ 227 h 616"/>
                <a:gd name="connsiteX69" fmla="*/ 895 w 1155"/>
                <a:gd name="connsiteY69" fmla="*/ 220 h 616"/>
                <a:gd name="connsiteX70" fmla="*/ 882 w 1155"/>
                <a:gd name="connsiteY70" fmla="*/ 213 h 616"/>
                <a:gd name="connsiteX71" fmla="*/ 869 w 1155"/>
                <a:gd name="connsiteY71" fmla="*/ 206 h 616"/>
                <a:gd name="connsiteX72" fmla="*/ 857 w 1155"/>
                <a:gd name="connsiteY72" fmla="*/ 199 h 616"/>
                <a:gd name="connsiteX73" fmla="*/ 843 w 1155"/>
                <a:gd name="connsiteY73" fmla="*/ 192 h 616"/>
                <a:gd name="connsiteX74" fmla="*/ 829 w 1155"/>
                <a:gd name="connsiteY74" fmla="*/ 186 h 616"/>
                <a:gd name="connsiteX75" fmla="*/ 815 w 1155"/>
                <a:gd name="connsiteY75" fmla="*/ 180 h 616"/>
                <a:gd name="connsiteX76" fmla="*/ 801 w 1155"/>
                <a:gd name="connsiteY76" fmla="*/ 175 h 616"/>
                <a:gd name="connsiteX77" fmla="*/ 786 w 1155"/>
                <a:gd name="connsiteY77" fmla="*/ 169 h 616"/>
                <a:gd name="connsiteX78" fmla="*/ 771 w 1155"/>
                <a:gd name="connsiteY78" fmla="*/ 165 h 616"/>
                <a:gd name="connsiteX79" fmla="*/ 756 w 1155"/>
                <a:gd name="connsiteY79" fmla="*/ 159 h 616"/>
                <a:gd name="connsiteX80" fmla="*/ 741 w 1155"/>
                <a:gd name="connsiteY80" fmla="*/ 155 h 616"/>
                <a:gd name="connsiteX81" fmla="*/ 725 w 1155"/>
                <a:gd name="connsiteY81" fmla="*/ 151 h 616"/>
                <a:gd name="connsiteX82" fmla="*/ 710 w 1155"/>
                <a:gd name="connsiteY82" fmla="*/ 147 h 616"/>
                <a:gd name="connsiteX83" fmla="*/ 720 w 1155"/>
                <a:gd name="connsiteY83" fmla="*/ 31 h 616"/>
                <a:gd name="connsiteX84" fmla="*/ 720 w 1155"/>
                <a:gd name="connsiteY84" fmla="*/ 25 h 616"/>
                <a:gd name="connsiteX85" fmla="*/ 718 w 1155"/>
                <a:gd name="connsiteY85" fmla="*/ 20 h 616"/>
                <a:gd name="connsiteX86" fmla="*/ 716 w 1155"/>
                <a:gd name="connsiteY86" fmla="*/ 14 h 616"/>
                <a:gd name="connsiteX87" fmla="*/ 713 w 1155"/>
                <a:gd name="connsiteY87" fmla="*/ 9 h 616"/>
                <a:gd name="connsiteX88" fmla="*/ 708 w 1155"/>
                <a:gd name="connsiteY88" fmla="*/ 6 h 616"/>
                <a:gd name="connsiteX89" fmla="*/ 702 w 1155"/>
                <a:gd name="connsiteY89" fmla="*/ 2 h 616"/>
                <a:gd name="connsiteX90" fmla="*/ 697 w 1155"/>
                <a:gd name="connsiteY90" fmla="*/ 1 h 616"/>
                <a:gd name="connsiteX91" fmla="*/ 690 w 1155"/>
                <a:gd name="connsiteY91" fmla="*/ 0 h 616"/>
                <a:gd name="connsiteX92" fmla="*/ 667 w 1155"/>
                <a:gd name="connsiteY92" fmla="*/ 2 h 616"/>
                <a:gd name="connsiteX93" fmla="*/ 644 w 1155"/>
                <a:gd name="connsiteY93" fmla="*/ 6 h 616"/>
                <a:gd name="connsiteX94" fmla="*/ 623 w 1155"/>
                <a:gd name="connsiteY94" fmla="*/ 13 h 616"/>
                <a:gd name="connsiteX95" fmla="*/ 602 w 1155"/>
                <a:gd name="connsiteY95" fmla="*/ 20 h 616"/>
                <a:gd name="connsiteX96" fmla="*/ 583 w 1155"/>
                <a:gd name="connsiteY96" fmla="*/ 28 h 616"/>
                <a:gd name="connsiteX97" fmla="*/ 565 w 1155"/>
                <a:gd name="connsiteY97" fmla="*/ 38 h 616"/>
                <a:gd name="connsiteX98" fmla="*/ 548 w 1155"/>
                <a:gd name="connsiteY98" fmla="*/ 48 h 616"/>
                <a:gd name="connsiteX99" fmla="*/ 532 w 1155"/>
                <a:gd name="connsiteY99" fmla="*/ 60 h 616"/>
                <a:gd name="connsiteX100" fmla="*/ 517 w 1155"/>
                <a:gd name="connsiteY100" fmla="*/ 71 h 616"/>
                <a:gd name="connsiteX101" fmla="*/ 504 w 1155"/>
                <a:gd name="connsiteY101" fmla="*/ 83 h 616"/>
                <a:gd name="connsiteX102" fmla="*/ 492 w 1155"/>
                <a:gd name="connsiteY102" fmla="*/ 93 h 616"/>
                <a:gd name="connsiteX103" fmla="*/ 481 w 1155"/>
                <a:gd name="connsiteY103" fmla="*/ 105 h 616"/>
                <a:gd name="connsiteX104" fmla="*/ 472 w 1155"/>
                <a:gd name="connsiteY104" fmla="*/ 115 h 616"/>
                <a:gd name="connsiteX105" fmla="*/ 464 w 1155"/>
                <a:gd name="connsiteY105" fmla="*/ 124 h 616"/>
                <a:gd name="connsiteX106" fmla="*/ 457 w 1155"/>
                <a:gd name="connsiteY106" fmla="*/ 134 h 616"/>
                <a:gd name="connsiteX107" fmla="*/ 451 w 1155"/>
                <a:gd name="connsiteY107" fmla="*/ 140 h 616"/>
                <a:gd name="connsiteX108" fmla="*/ 415 w 1155"/>
                <a:gd name="connsiteY108" fmla="*/ 145 h 616"/>
                <a:gd name="connsiteX109" fmla="*/ 379 w 1155"/>
                <a:gd name="connsiteY109" fmla="*/ 152 h 616"/>
                <a:gd name="connsiteX110" fmla="*/ 344 w 1155"/>
                <a:gd name="connsiteY110" fmla="*/ 160 h 616"/>
                <a:gd name="connsiteX111" fmla="*/ 311 w 1155"/>
                <a:gd name="connsiteY111" fmla="*/ 168 h 616"/>
                <a:gd name="connsiteX112" fmla="*/ 277 w 1155"/>
                <a:gd name="connsiteY112" fmla="*/ 177 h 616"/>
                <a:gd name="connsiteX113" fmla="*/ 245 w 1155"/>
                <a:gd name="connsiteY113" fmla="*/ 189 h 616"/>
                <a:gd name="connsiteX114" fmla="*/ 215 w 1155"/>
                <a:gd name="connsiteY114" fmla="*/ 200 h 616"/>
                <a:gd name="connsiteX115" fmla="*/ 185 w 1155"/>
                <a:gd name="connsiteY115" fmla="*/ 213 h 616"/>
                <a:gd name="connsiteX116" fmla="*/ 158 w 1155"/>
                <a:gd name="connsiteY116" fmla="*/ 227 h 616"/>
                <a:gd name="connsiteX117" fmla="*/ 131 w 1155"/>
                <a:gd name="connsiteY117" fmla="*/ 242 h 616"/>
                <a:gd name="connsiteX118" fmla="*/ 106 w 1155"/>
                <a:gd name="connsiteY118" fmla="*/ 257 h 616"/>
                <a:gd name="connsiteX119" fmla="*/ 83 w 1155"/>
                <a:gd name="connsiteY119" fmla="*/ 273 h 616"/>
                <a:gd name="connsiteX120" fmla="*/ 61 w 1155"/>
                <a:gd name="connsiteY120" fmla="*/ 290 h 616"/>
                <a:gd name="connsiteX121" fmla="*/ 40 w 1155"/>
                <a:gd name="connsiteY121" fmla="*/ 307 h 616"/>
                <a:gd name="connsiteX122" fmla="*/ 22 w 1155"/>
                <a:gd name="connsiteY122" fmla="*/ 326 h 616"/>
                <a:gd name="connsiteX123" fmla="*/ 6 w 1155"/>
                <a:gd name="connsiteY123" fmla="*/ 345 h 616"/>
                <a:gd name="connsiteX124" fmla="*/ 3 w 1155"/>
                <a:gd name="connsiteY124" fmla="*/ 350 h 616"/>
                <a:gd name="connsiteX125" fmla="*/ 1 w 1155"/>
                <a:gd name="connsiteY125" fmla="*/ 354 h 616"/>
                <a:gd name="connsiteX126" fmla="*/ 0 w 1155"/>
                <a:gd name="connsiteY126" fmla="*/ 359 h 616"/>
                <a:gd name="connsiteX127" fmla="*/ 0 w 1155"/>
                <a:gd name="connsiteY127" fmla="*/ 364 h 616"/>
                <a:gd name="connsiteX128" fmla="*/ 0 w 1155"/>
                <a:gd name="connsiteY128" fmla="*/ 379 h 616"/>
                <a:gd name="connsiteX129" fmla="*/ 0 w 1155"/>
                <a:gd name="connsiteY129" fmla="*/ 383 h 616"/>
                <a:gd name="connsiteX130" fmla="*/ 1 w 1155"/>
                <a:gd name="connsiteY130" fmla="*/ 388 h 616"/>
                <a:gd name="connsiteX131" fmla="*/ 3 w 1155"/>
                <a:gd name="connsiteY131" fmla="*/ 392 h 616"/>
                <a:gd name="connsiteX132" fmla="*/ 6 w 1155"/>
                <a:gd name="connsiteY132" fmla="*/ 396 h 616"/>
                <a:gd name="connsiteX133" fmla="*/ 20 w 1155"/>
                <a:gd name="connsiteY133" fmla="*/ 413 h 616"/>
                <a:gd name="connsiteX134" fmla="*/ 36 w 1155"/>
                <a:gd name="connsiteY134" fmla="*/ 429 h 616"/>
                <a:gd name="connsiteX135" fmla="*/ 53 w 1155"/>
                <a:gd name="connsiteY135" fmla="*/ 447 h 616"/>
                <a:gd name="connsiteX136" fmla="*/ 73 w 1155"/>
                <a:gd name="connsiteY136" fmla="*/ 463 h 616"/>
                <a:gd name="connsiteX137" fmla="*/ 92 w 1155"/>
                <a:gd name="connsiteY137" fmla="*/ 478 h 616"/>
                <a:gd name="connsiteX138" fmla="*/ 115 w 1155"/>
                <a:gd name="connsiteY138" fmla="*/ 493 h 616"/>
                <a:gd name="connsiteX139" fmla="*/ 138 w 1155"/>
                <a:gd name="connsiteY139" fmla="*/ 508 h 616"/>
                <a:gd name="connsiteX140" fmla="*/ 162 w 1155"/>
                <a:gd name="connsiteY140" fmla="*/ 521 h 616"/>
                <a:gd name="connsiteX141" fmla="*/ 189 w 1155"/>
                <a:gd name="connsiteY141" fmla="*/ 535 h 616"/>
                <a:gd name="connsiteX142" fmla="*/ 216 w 1155"/>
                <a:gd name="connsiteY142" fmla="*/ 547 h 616"/>
                <a:gd name="connsiteX143" fmla="*/ 244 w 1155"/>
                <a:gd name="connsiteY143" fmla="*/ 558 h 616"/>
                <a:gd name="connsiteX144" fmla="*/ 274 w 1155"/>
                <a:gd name="connsiteY144" fmla="*/ 569 h 616"/>
                <a:gd name="connsiteX145" fmla="*/ 305 w 1155"/>
                <a:gd name="connsiteY145" fmla="*/ 579 h 616"/>
                <a:gd name="connsiteX146" fmla="*/ 337 w 1155"/>
                <a:gd name="connsiteY146" fmla="*/ 587 h 616"/>
                <a:gd name="connsiteX147" fmla="*/ 370 w 1155"/>
                <a:gd name="connsiteY147" fmla="*/ 594 h 616"/>
                <a:gd name="connsiteX148" fmla="*/ 404 w 1155"/>
                <a:gd name="connsiteY148" fmla="*/ 600 h 616"/>
                <a:gd name="connsiteX149" fmla="*/ 459 w 1155"/>
                <a:gd name="connsiteY149" fmla="*/ 605 h 616"/>
                <a:gd name="connsiteX150" fmla="*/ 476 w 1155"/>
                <a:gd name="connsiteY150" fmla="*/ 607 h 616"/>
                <a:gd name="connsiteX151" fmla="*/ 493 w 1155"/>
                <a:gd name="connsiteY151" fmla="*/ 608 h 616"/>
                <a:gd name="connsiteX152" fmla="*/ 509 w 1155"/>
                <a:gd name="connsiteY152" fmla="*/ 608 h 616"/>
                <a:gd name="connsiteX153" fmla="*/ 526 w 1155"/>
                <a:gd name="connsiteY153" fmla="*/ 608 h 616"/>
                <a:gd name="connsiteX154" fmla="*/ 543 w 1155"/>
                <a:gd name="connsiteY154" fmla="*/ 608 h 616"/>
                <a:gd name="connsiteX155" fmla="*/ 561 w 1155"/>
                <a:gd name="connsiteY155" fmla="*/ 608 h 616"/>
                <a:gd name="connsiteX156" fmla="*/ 578 w 1155"/>
                <a:gd name="connsiteY156" fmla="*/ 607 h 616"/>
                <a:gd name="connsiteX157" fmla="*/ 595 w 1155"/>
                <a:gd name="connsiteY157" fmla="*/ 605 h 616"/>
                <a:gd name="connsiteX158" fmla="*/ 596 w 1155"/>
                <a:gd name="connsiteY158" fmla="*/ 605 h 616"/>
                <a:gd name="connsiteX159" fmla="*/ 598 w 1155"/>
                <a:gd name="connsiteY159" fmla="*/ 605 h 616"/>
                <a:gd name="connsiteX160" fmla="*/ 599 w 1155"/>
                <a:gd name="connsiteY160" fmla="*/ 605 h 616"/>
                <a:gd name="connsiteX161" fmla="*/ 600 w 1155"/>
                <a:gd name="connsiteY161" fmla="*/ 605 h 616"/>
                <a:gd name="connsiteX162" fmla="*/ 601 w 1155"/>
                <a:gd name="connsiteY162" fmla="*/ 607 h 616"/>
                <a:gd name="connsiteX163" fmla="*/ 601 w 1155"/>
                <a:gd name="connsiteY163" fmla="*/ 607 h 616"/>
              </a:gdLst>
              <a:ahLst/>
              <a:cxnLst>
                <a:cxn ang="0">
                  <a:pos x="1155" y="152"/>
                </a:cxn>
                <a:cxn ang="0">
                  <a:pos x="1139" y="131"/>
                </a:cxn>
                <a:cxn ang="0">
                  <a:pos x="1092" y="131"/>
                </a:cxn>
                <a:cxn ang="0">
                  <a:pos x="1029" y="153"/>
                </a:cxn>
                <a:cxn ang="0">
                  <a:pos x="979" y="189"/>
                </a:cxn>
                <a:cxn ang="0">
                  <a:pos x="942" y="226"/>
                </a:cxn>
                <a:cxn ang="0">
                  <a:pos x="906" y="227"/>
                </a:cxn>
                <a:cxn ang="0">
                  <a:pos x="857" y="199"/>
                </a:cxn>
                <a:cxn ang="0">
                  <a:pos x="801" y="175"/>
                </a:cxn>
                <a:cxn ang="0">
                  <a:pos x="741" y="155"/>
                </a:cxn>
                <a:cxn ang="0">
                  <a:pos x="720" y="25"/>
                </a:cxn>
                <a:cxn ang="0">
                  <a:pos x="708" y="6"/>
                </a:cxn>
                <a:cxn ang="0">
                  <a:pos x="667" y="2"/>
                </a:cxn>
                <a:cxn ang="0">
                  <a:pos x="583" y="28"/>
                </a:cxn>
                <a:cxn ang="0">
                  <a:pos x="517" y="71"/>
                </a:cxn>
                <a:cxn ang="0">
                  <a:pos x="472" y="115"/>
                </a:cxn>
                <a:cxn ang="0">
                  <a:pos x="415" y="145"/>
                </a:cxn>
                <a:cxn ang="0">
                  <a:pos x="277" y="177"/>
                </a:cxn>
                <a:cxn ang="0">
                  <a:pos x="158" y="227"/>
                </a:cxn>
                <a:cxn ang="0">
                  <a:pos x="61" y="290"/>
                </a:cxn>
                <a:cxn ang="0">
                  <a:pos x="3" y="350"/>
                </a:cxn>
                <a:cxn ang="0">
                  <a:pos x="0" y="379"/>
                </a:cxn>
                <a:cxn ang="0">
                  <a:pos x="6" y="396"/>
                </a:cxn>
                <a:cxn ang="0">
                  <a:pos x="73" y="463"/>
                </a:cxn>
                <a:cxn ang="0">
                  <a:pos x="162" y="521"/>
                </a:cxn>
                <a:cxn ang="0">
                  <a:pos x="274" y="569"/>
                </a:cxn>
                <a:cxn ang="0">
                  <a:pos x="404" y="600"/>
                </a:cxn>
                <a:cxn ang="0">
                  <a:pos x="260" y="685"/>
                </a:cxn>
                <a:cxn ang="0">
                  <a:pos x="241" y="692"/>
                </a:cxn>
                <a:cxn ang="0">
                  <a:pos x="231" y="722"/>
                </a:cxn>
                <a:cxn ang="0">
                  <a:pos x="388" y="813"/>
                </a:cxn>
                <a:cxn ang="0">
                  <a:pos x="493" y="608"/>
                </a:cxn>
                <a:cxn ang="0">
                  <a:pos x="561" y="608"/>
                </a:cxn>
                <a:cxn ang="0">
                  <a:pos x="598" y="605"/>
                </a:cxn>
                <a:cxn ang="0">
                  <a:pos x="601" y="607"/>
                </a:cxn>
                <a:cxn ang="0">
                  <a:pos x="598" y="760"/>
                </a:cxn>
                <a:cxn ang="0">
                  <a:pos x="579" y="793"/>
                </a:cxn>
                <a:cxn ang="0">
                  <a:pos x="593" y="809"/>
                </a:cxn>
                <a:cxn ang="0">
                  <a:pos x="614" y="813"/>
                </a:cxn>
                <a:cxn ang="0">
                  <a:pos x="753" y="733"/>
                </a:cxn>
                <a:cxn ang="0">
                  <a:pos x="717" y="586"/>
                </a:cxn>
                <a:cxn ang="0">
                  <a:pos x="789" y="565"/>
                </a:cxn>
                <a:cxn ang="0">
                  <a:pos x="854" y="537"/>
                </a:cxn>
                <a:cxn ang="0">
                  <a:pos x="911" y="505"/>
                </a:cxn>
                <a:cxn ang="0">
                  <a:pos x="944" y="523"/>
                </a:cxn>
                <a:cxn ang="0">
                  <a:pos x="986" y="562"/>
                </a:cxn>
                <a:cxn ang="0">
                  <a:pos x="1041" y="596"/>
                </a:cxn>
                <a:cxn ang="0">
                  <a:pos x="1108" y="615"/>
                </a:cxn>
                <a:cxn ang="0">
                  <a:pos x="1144" y="609"/>
                </a:cxn>
                <a:cxn ang="0">
                  <a:pos x="1155" y="58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55" h="616">
                  <a:moveTo>
                    <a:pt x="661" y="597"/>
                  </a:moveTo>
                  <a:lnTo>
                    <a:pt x="680" y="594"/>
                  </a:lnTo>
                  <a:cubicBezTo>
                    <a:pt x="686" y="593"/>
                    <a:pt x="693" y="591"/>
                    <a:pt x="699" y="590"/>
                  </a:cubicBezTo>
                  <a:cubicBezTo>
                    <a:pt x="705" y="589"/>
                    <a:pt x="711" y="587"/>
                    <a:pt x="717" y="586"/>
                  </a:cubicBezTo>
                  <a:cubicBezTo>
                    <a:pt x="723" y="584"/>
                    <a:pt x="730" y="583"/>
                    <a:pt x="736" y="581"/>
                  </a:cubicBezTo>
                  <a:cubicBezTo>
                    <a:pt x="742" y="580"/>
                    <a:pt x="748" y="578"/>
                    <a:pt x="754" y="577"/>
                  </a:cubicBezTo>
                  <a:cubicBezTo>
                    <a:pt x="760" y="575"/>
                    <a:pt x="765" y="573"/>
                    <a:pt x="771" y="571"/>
                  </a:cubicBezTo>
                  <a:lnTo>
                    <a:pt x="789" y="565"/>
                  </a:lnTo>
                  <a:cubicBezTo>
                    <a:pt x="795" y="563"/>
                    <a:pt x="800" y="560"/>
                    <a:pt x="806" y="558"/>
                  </a:cubicBezTo>
                  <a:cubicBezTo>
                    <a:pt x="811" y="556"/>
                    <a:pt x="817" y="554"/>
                    <a:pt x="822" y="552"/>
                  </a:cubicBezTo>
                  <a:cubicBezTo>
                    <a:pt x="827" y="550"/>
                    <a:pt x="833" y="548"/>
                    <a:pt x="838" y="546"/>
                  </a:cubicBezTo>
                  <a:cubicBezTo>
                    <a:pt x="843" y="543"/>
                    <a:pt x="849" y="540"/>
                    <a:pt x="854" y="537"/>
                  </a:cubicBezTo>
                  <a:cubicBezTo>
                    <a:pt x="859" y="534"/>
                    <a:pt x="864" y="532"/>
                    <a:pt x="869" y="529"/>
                  </a:cubicBezTo>
                  <a:cubicBezTo>
                    <a:pt x="874" y="527"/>
                    <a:pt x="878" y="525"/>
                    <a:pt x="883" y="523"/>
                  </a:cubicBezTo>
                  <a:cubicBezTo>
                    <a:pt x="888" y="520"/>
                    <a:pt x="892" y="516"/>
                    <a:pt x="897" y="513"/>
                  </a:cubicBezTo>
                  <a:cubicBezTo>
                    <a:pt x="902" y="510"/>
                    <a:pt x="906" y="508"/>
                    <a:pt x="911" y="505"/>
                  </a:cubicBezTo>
                  <a:lnTo>
                    <a:pt x="923" y="496"/>
                  </a:lnTo>
                  <a:cubicBezTo>
                    <a:pt x="925" y="499"/>
                    <a:pt x="927" y="501"/>
                    <a:pt x="929" y="504"/>
                  </a:cubicBezTo>
                  <a:cubicBezTo>
                    <a:pt x="931" y="507"/>
                    <a:pt x="934" y="510"/>
                    <a:pt x="936" y="513"/>
                  </a:cubicBezTo>
                  <a:cubicBezTo>
                    <a:pt x="939" y="516"/>
                    <a:pt x="941" y="520"/>
                    <a:pt x="944" y="523"/>
                  </a:cubicBezTo>
                  <a:lnTo>
                    <a:pt x="953" y="532"/>
                  </a:lnTo>
                  <a:cubicBezTo>
                    <a:pt x="957" y="535"/>
                    <a:pt x="960" y="539"/>
                    <a:pt x="964" y="542"/>
                  </a:cubicBezTo>
                  <a:cubicBezTo>
                    <a:pt x="967" y="545"/>
                    <a:pt x="971" y="548"/>
                    <a:pt x="974" y="551"/>
                  </a:cubicBezTo>
                  <a:cubicBezTo>
                    <a:pt x="978" y="555"/>
                    <a:pt x="982" y="558"/>
                    <a:pt x="986" y="562"/>
                  </a:cubicBezTo>
                  <a:lnTo>
                    <a:pt x="998" y="571"/>
                  </a:lnTo>
                  <a:cubicBezTo>
                    <a:pt x="1003" y="574"/>
                    <a:pt x="1007" y="577"/>
                    <a:pt x="1012" y="580"/>
                  </a:cubicBezTo>
                  <a:cubicBezTo>
                    <a:pt x="1017" y="583"/>
                    <a:pt x="1021" y="585"/>
                    <a:pt x="1026" y="588"/>
                  </a:cubicBezTo>
                  <a:cubicBezTo>
                    <a:pt x="1031" y="591"/>
                    <a:pt x="1036" y="593"/>
                    <a:pt x="1041" y="596"/>
                  </a:cubicBezTo>
                  <a:cubicBezTo>
                    <a:pt x="1046" y="598"/>
                    <a:pt x="1051" y="601"/>
                    <a:pt x="1056" y="603"/>
                  </a:cubicBezTo>
                  <a:cubicBezTo>
                    <a:pt x="1062" y="605"/>
                    <a:pt x="1067" y="606"/>
                    <a:pt x="1073" y="608"/>
                  </a:cubicBezTo>
                  <a:cubicBezTo>
                    <a:pt x="1079" y="609"/>
                    <a:pt x="1084" y="611"/>
                    <a:pt x="1090" y="612"/>
                  </a:cubicBezTo>
                  <a:lnTo>
                    <a:pt x="1108" y="615"/>
                  </a:lnTo>
                  <a:cubicBezTo>
                    <a:pt x="1114" y="615"/>
                    <a:pt x="1120" y="616"/>
                    <a:pt x="1126" y="616"/>
                  </a:cubicBezTo>
                  <a:cubicBezTo>
                    <a:pt x="1128" y="616"/>
                    <a:pt x="1131" y="615"/>
                    <a:pt x="1133" y="615"/>
                  </a:cubicBezTo>
                  <a:lnTo>
                    <a:pt x="1139" y="612"/>
                  </a:lnTo>
                  <a:cubicBezTo>
                    <a:pt x="1141" y="611"/>
                    <a:pt x="1142" y="610"/>
                    <a:pt x="1144" y="609"/>
                  </a:cubicBezTo>
                  <a:lnTo>
                    <a:pt x="1149" y="604"/>
                  </a:lnTo>
                  <a:cubicBezTo>
                    <a:pt x="1150" y="602"/>
                    <a:pt x="1152" y="600"/>
                    <a:pt x="1153" y="598"/>
                  </a:cubicBezTo>
                  <a:cubicBezTo>
                    <a:pt x="1154" y="596"/>
                    <a:pt x="1154" y="594"/>
                    <a:pt x="1155" y="592"/>
                  </a:cubicBezTo>
                  <a:lnTo>
                    <a:pt x="1155" y="585"/>
                  </a:lnTo>
                  <a:cubicBezTo>
                    <a:pt x="1155" y="583"/>
                    <a:pt x="1154" y="580"/>
                    <a:pt x="1154" y="578"/>
                  </a:cubicBezTo>
                  <a:cubicBezTo>
                    <a:pt x="1131" y="511"/>
                    <a:pt x="1109" y="443"/>
                    <a:pt x="1086" y="376"/>
                  </a:cubicBezTo>
                  <a:cubicBezTo>
                    <a:pt x="1109" y="306"/>
                    <a:pt x="1131" y="236"/>
                    <a:pt x="1154" y="166"/>
                  </a:cubicBezTo>
                  <a:cubicBezTo>
                    <a:pt x="1154" y="164"/>
                    <a:pt x="1155" y="161"/>
                    <a:pt x="1155" y="159"/>
                  </a:cubicBezTo>
                  <a:lnTo>
                    <a:pt x="1155" y="152"/>
                  </a:lnTo>
                  <a:cubicBezTo>
                    <a:pt x="1154" y="150"/>
                    <a:pt x="1154" y="148"/>
                    <a:pt x="1153" y="146"/>
                  </a:cubicBezTo>
                  <a:cubicBezTo>
                    <a:pt x="1152" y="144"/>
                    <a:pt x="1150" y="142"/>
                    <a:pt x="1149" y="140"/>
                  </a:cubicBezTo>
                  <a:lnTo>
                    <a:pt x="1144" y="135"/>
                  </a:lnTo>
                  <a:cubicBezTo>
                    <a:pt x="1142" y="134"/>
                    <a:pt x="1141" y="132"/>
                    <a:pt x="1139" y="131"/>
                  </a:cubicBezTo>
                  <a:cubicBezTo>
                    <a:pt x="1137" y="130"/>
                    <a:pt x="1135" y="130"/>
                    <a:pt x="1133" y="129"/>
                  </a:cubicBezTo>
                  <a:cubicBezTo>
                    <a:pt x="1131" y="129"/>
                    <a:pt x="1128" y="128"/>
                    <a:pt x="1126" y="128"/>
                  </a:cubicBezTo>
                  <a:cubicBezTo>
                    <a:pt x="1120" y="128"/>
                    <a:pt x="1115" y="129"/>
                    <a:pt x="1109" y="129"/>
                  </a:cubicBezTo>
                  <a:cubicBezTo>
                    <a:pt x="1103" y="130"/>
                    <a:pt x="1098" y="130"/>
                    <a:pt x="1092" y="131"/>
                  </a:cubicBezTo>
                  <a:cubicBezTo>
                    <a:pt x="1086" y="132"/>
                    <a:pt x="1080" y="134"/>
                    <a:pt x="1074" y="135"/>
                  </a:cubicBezTo>
                  <a:cubicBezTo>
                    <a:pt x="1069" y="137"/>
                    <a:pt x="1063" y="138"/>
                    <a:pt x="1058" y="140"/>
                  </a:cubicBezTo>
                  <a:lnTo>
                    <a:pt x="1043" y="146"/>
                  </a:lnTo>
                  <a:cubicBezTo>
                    <a:pt x="1038" y="148"/>
                    <a:pt x="1034" y="151"/>
                    <a:pt x="1029" y="153"/>
                  </a:cubicBezTo>
                  <a:cubicBezTo>
                    <a:pt x="1025" y="156"/>
                    <a:pt x="1020" y="158"/>
                    <a:pt x="1016" y="161"/>
                  </a:cubicBezTo>
                  <a:cubicBezTo>
                    <a:pt x="1012" y="164"/>
                    <a:pt x="1007" y="166"/>
                    <a:pt x="1003" y="169"/>
                  </a:cubicBezTo>
                  <a:cubicBezTo>
                    <a:pt x="999" y="172"/>
                    <a:pt x="994" y="175"/>
                    <a:pt x="990" y="178"/>
                  </a:cubicBezTo>
                  <a:lnTo>
                    <a:pt x="979" y="189"/>
                  </a:lnTo>
                  <a:cubicBezTo>
                    <a:pt x="975" y="192"/>
                    <a:pt x="972" y="195"/>
                    <a:pt x="968" y="198"/>
                  </a:cubicBezTo>
                  <a:cubicBezTo>
                    <a:pt x="965" y="201"/>
                    <a:pt x="961" y="204"/>
                    <a:pt x="958" y="207"/>
                  </a:cubicBezTo>
                  <a:cubicBezTo>
                    <a:pt x="955" y="210"/>
                    <a:pt x="953" y="213"/>
                    <a:pt x="950" y="216"/>
                  </a:cubicBezTo>
                  <a:cubicBezTo>
                    <a:pt x="947" y="219"/>
                    <a:pt x="945" y="223"/>
                    <a:pt x="942" y="226"/>
                  </a:cubicBezTo>
                  <a:cubicBezTo>
                    <a:pt x="939" y="229"/>
                    <a:pt x="937" y="232"/>
                    <a:pt x="934" y="235"/>
                  </a:cubicBezTo>
                  <a:cubicBezTo>
                    <a:pt x="932" y="238"/>
                    <a:pt x="930" y="240"/>
                    <a:pt x="928" y="243"/>
                  </a:cubicBezTo>
                  <a:cubicBezTo>
                    <a:pt x="925" y="240"/>
                    <a:pt x="921" y="238"/>
                    <a:pt x="918" y="235"/>
                  </a:cubicBezTo>
                  <a:cubicBezTo>
                    <a:pt x="914" y="232"/>
                    <a:pt x="910" y="230"/>
                    <a:pt x="906" y="227"/>
                  </a:cubicBezTo>
                  <a:cubicBezTo>
                    <a:pt x="902" y="225"/>
                    <a:pt x="899" y="222"/>
                    <a:pt x="895" y="220"/>
                  </a:cubicBezTo>
                  <a:cubicBezTo>
                    <a:pt x="891" y="218"/>
                    <a:pt x="886" y="215"/>
                    <a:pt x="882" y="213"/>
                  </a:cubicBezTo>
                  <a:cubicBezTo>
                    <a:pt x="878" y="211"/>
                    <a:pt x="873" y="208"/>
                    <a:pt x="869" y="206"/>
                  </a:cubicBezTo>
                  <a:cubicBezTo>
                    <a:pt x="865" y="204"/>
                    <a:pt x="861" y="201"/>
                    <a:pt x="857" y="199"/>
                  </a:cubicBezTo>
                  <a:cubicBezTo>
                    <a:pt x="852" y="197"/>
                    <a:pt x="848" y="194"/>
                    <a:pt x="843" y="192"/>
                  </a:cubicBezTo>
                  <a:cubicBezTo>
                    <a:pt x="838" y="190"/>
                    <a:pt x="834" y="188"/>
                    <a:pt x="829" y="186"/>
                  </a:cubicBezTo>
                  <a:cubicBezTo>
                    <a:pt x="824" y="184"/>
                    <a:pt x="820" y="182"/>
                    <a:pt x="815" y="180"/>
                  </a:cubicBezTo>
                  <a:cubicBezTo>
                    <a:pt x="810" y="178"/>
                    <a:pt x="806" y="177"/>
                    <a:pt x="801" y="175"/>
                  </a:cubicBezTo>
                  <a:lnTo>
                    <a:pt x="786" y="169"/>
                  </a:lnTo>
                  <a:cubicBezTo>
                    <a:pt x="781" y="168"/>
                    <a:pt x="776" y="166"/>
                    <a:pt x="771" y="165"/>
                  </a:cubicBezTo>
                  <a:lnTo>
                    <a:pt x="756" y="159"/>
                  </a:lnTo>
                  <a:cubicBezTo>
                    <a:pt x="751" y="158"/>
                    <a:pt x="746" y="156"/>
                    <a:pt x="741" y="155"/>
                  </a:cubicBezTo>
                  <a:cubicBezTo>
                    <a:pt x="736" y="154"/>
                    <a:pt x="730" y="152"/>
                    <a:pt x="725" y="151"/>
                  </a:cubicBezTo>
                  <a:cubicBezTo>
                    <a:pt x="720" y="150"/>
                    <a:pt x="715" y="148"/>
                    <a:pt x="710" y="147"/>
                  </a:cubicBezTo>
                  <a:cubicBezTo>
                    <a:pt x="713" y="108"/>
                    <a:pt x="717" y="70"/>
                    <a:pt x="720" y="31"/>
                  </a:cubicBezTo>
                  <a:lnTo>
                    <a:pt x="720" y="25"/>
                  </a:lnTo>
                  <a:cubicBezTo>
                    <a:pt x="719" y="23"/>
                    <a:pt x="719" y="22"/>
                    <a:pt x="718" y="20"/>
                  </a:cubicBezTo>
                  <a:cubicBezTo>
                    <a:pt x="717" y="18"/>
                    <a:pt x="717" y="16"/>
                    <a:pt x="716" y="14"/>
                  </a:cubicBezTo>
                  <a:cubicBezTo>
                    <a:pt x="715" y="12"/>
                    <a:pt x="714" y="11"/>
                    <a:pt x="713" y="9"/>
                  </a:cubicBezTo>
                  <a:cubicBezTo>
                    <a:pt x="711" y="8"/>
                    <a:pt x="710" y="7"/>
                    <a:pt x="708" y="6"/>
                  </a:cubicBezTo>
                  <a:cubicBezTo>
                    <a:pt x="706" y="5"/>
                    <a:pt x="704" y="3"/>
                    <a:pt x="702" y="2"/>
                  </a:cubicBezTo>
                  <a:cubicBezTo>
                    <a:pt x="700" y="2"/>
                    <a:pt x="699" y="1"/>
                    <a:pt x="697" y="1"/>
                  </a:cubicBezTo>
                  <a:cubicBezTo>
                    <a:pt x="695" y="1"/>
                    <a:pt x="692" y="0"/>
                    <a:pt x="690" y="0"/>
                  </a:cubicBezTo>
                  <a:cubicBezTo>
                    <a:pt x="682" y="1"/>
                    <a:pt x="675" y="1"/>
                    <a:pt x="667" y="2"/>
                  </a:cubicBezTo>
                  <a:cubicBezTo>
                    <a:pt x="659" y="3"/>
                    <a:pt x="652" y="5"/>
                    <a:pt x="644" y="6"/>
                  </a:cubicBezTo>
                  <a:cubicBezTo>
                    <a:pt x="637" y="8"/>
                    <a:pt x="630" y="11"/>
                    <a:pt x="623" y="13"/>
                  </a:cubicBezTo>
                  <a:cubicBezTo>
                    <a:pt x="616" y="15"/>
                    <a:pt x="609" y="18"/>
                    <a:pt x="602" y="20"/>
                  </a:cubicBezTo>
                  <a:cubicBezTo>
                    <a:pt x="596" y="23"/>
                    <a:pt x="589" y="25"/>
                    <a:pt x="583" y="28"/>
                  </a:cubicBezTo>
                  <a:cubicBezTo>
                    <a:pt x="577" y="31"/>
                    <a:pt x="571" y="35"/>
                    <a:pt x="565" y="38"/>
                  </a:cubicBezTo>
                  <a:cubicBezTo>
                    <a:pt x="559" y="41"/>
                    <a:pt x="554" y="45"/>
                    <a:pt x="548" y="48"/>
                  </a:cubicBezTo>
                  <a:cubicBezTo>
                    <a:pt x="543" y="52"/>
                    <a:pt x="537" y="56"/>
                    <a:pt x="532" y="60"/>
                  </a:cubicBezTo>
                  <a:cubicBezTo>
                    <a:pt x="527" y="64"/>
                    <a:pt x="522" y="67"/>
                    <a:pt x="517" y="71"/>
                  </a:cubicBezTo>
                  <a:cubicBezTo>
                    <a:pt x="513" y="75"/>
                    <a:pt x="508" y="79"/>
                    <a:pt x="504" y="83"/>
                  </a:cubicBezTo>
                  <a:cubicBezTo>
                    <a:pt x="500" y="86"/>
                    <a:pt x="496" y="90"/>
                    <a:pt x="492" y="93"/>
                  </a:cubicBezTo>
                  <a:cubicBezTo>
                    <a:pt x="488" y="97"/>
                    <a:pt x="485" y="101"/>
                    <a:pt x="481" y="105"/>
                  </a:cubicBezTo>
                  <a:cubicBezTo>
                    <a:pt x="478" y="108"/>
                    <a:pt x="475" y="112"/>
                    <a:pt x="472" y="115"/>
                  </a:cubicBezTo>
                  <a:cubicBezTo>
                    <a:pt x="469" y="118"/>
                    <a:pt x="467" y="121"/>
                    <a:pt x="464" y="124"/>
                  </a:cubicBezTo>
                  <a:cubicBezTo>
                    <a:pt x="462" y="127"/>
                    <a:pt x="459" y="131"/>
                    <a:pt x="457" y="134"/>
                  </a:cubicBezTo>
                  <a:lnTo>
                    <a:pt x="451" y="140"/>
                  </a:lnTo>
                  <a:cubicBezTo>
                    <a:pt x="439" y="142"/>
                    <a:pt x="427" y="143"/>
                    <a:pt x="415" y="145"/>
                  </a:cubicBezTo>
                  <a:cubicBezTo>
                    <a:pt x="403" y="147"/>
                    <a:pt x="391" y="150"/>
                    <a:pt x="379" y="152"/>
                  </a:cubicBezTo>
                  <a:cubicBezTo>
                    <a:pt x="367" y="155"/>
                    <a:pt x="356" y="157"/>
                    <a:pt x="344" y="160"/>
                  </a:cubicBezTo>
                  <a:cubicBezTo>
                    <a:pt x="333" y="163"/>
                    <a:pt x="322" y="165"/>
                    <a:pt x="311" y="168"/>
                  </a:cubicBezTo>
                  <a:lnTo>
                    <a:pt x="277" y="177"/>
                  </a:lnTo>
                  <a:cubicBezTo>
                    <a:pt x="266" y="181"/>
                    <a:pt x="256" y="185"/>
                    <a:pt x="245" y="189"/>
                  </a:cubicBezTo>
                  <a:cubicBezTo>
                    <a:pt x="235" y="193"/>
                    <a:pt x="225" y="196"/>
                    <a:pt x="215" y="200"/>
                  </a:cubicBezTo>
                  <a:cubicBezTo>
                    <a:pt x="205" y="204"/>
                    <a:pt x="195" y="209"/>
                    <a:pt x="185" y="213"/>
                  </a:cubicBezTo>
                  <a:cubicBezTo>
                    <a:pt x="176" y="218"/>
                    <a:pt x="167" y="222"/>
                    <a:pt x="158" y="227"/>
                  </a:cubicBezTo>
                  <a:lnTo>
                    <a:pt x="131" y="242"/>
                  </a:lnTo>
                  <a:cubicBezTo>
                    <a:pt x="123" y="247"/>
                    <a:pt x="114" y="252"/>
                    <a:pt x="106" y="257"/>
                  </a:cubicBezTo>
                  <a:cubicBezTo>
                    <a:pt x="98" y="262"/>
                    <a:pt x="91" y="268"/>
                    <a:pt x="83" y="273"/>
                  </a:cubicBezTo>
                  <a:cubicBezTo>
                    <a:pt x="76" y="279"/>
                    <a:pt x="68" y="284"/>
                    <a:pt x="61" y="290"/>
                  </a:cubicBezTo>
                  <a:cubicBezTo>
                    <a:pt x="54" y="296"/>
                    <a:pt x="47" y="301"/>
                    <a:pt x="40" y="307"/>
                  </a:cubicBezTo>
                  <a:cubicBezTo>
                    <a:pt x="34" y="313"/>
                    <a:pt x="28" y="320"/>
                    <a:pt x="22" y="326"/>
                  </a:cubicBezTo>
                  <a:cubicBezTo>
                    <a:pt x="17" y="332"/>
                    <a:pt x="11" y="339"/>
                    <a:pt x="6" y="345"/>
                  </a:cubicBezTo>
                  <a:cubicBezTo>
                    <a:pt x="5" y="347"/>
                    <a:pt x="4" y="348"/>
                    <a:pt x="3" y="350"/>
                  </a:cubicBezTo>
                  <a:cubicBezTo>
                    <a:pt x="2" y="351"/>
                    <a:pt x="2" y="353"/>
                    <a:pt x="1" y="354"/>
                  </a:cubicBezTo>
                  <a:cubicBezTo>
                    <a:pt x="1" y="356"/>
                    <a:pt x="0" y="357"/>
                    <a:pt x="0" y="359"/>
                  </a:cubicBezTo>
                  <a:lnTo>
                    <a:pt x="0" y="364"/>
                  </a:lnTo>
                  <a:lnTo>
                    <a:pt x="0" y="379"/>
                  </a:lnTo>
                  <a:lnTo>
                    <a:pt x="0" y="383"/>
                  </a:lnTo>
                  <a:cubicBezTo>
                    <a:pt x="0" y="385"/>
                    <a:pt x="1" y="386"/>
                    <a:pt x="1" y="388"/>
                  </a:cubicBezTo>
                  <a:cubicBezTo>
                    <a:pt x="2" y="389"/>
                    <a:pt x="2" y="391"/>
                    <a:pt x="3" y="392"/>
                  </a:cubicBezTo>
                  <a:cubicBezTo>
                    <a:pt x="4" y="393"/>
                    <a:pt x="5" y="395"/>
                    <a:pt x="6" y="396"/>
                  </a:cubicBezTo>
                  <a:cubicBezTo>
                    <a:pt x="11" y="402"/>
                    <a:pt x="15" y="407"/>
                    <a:pt x="20" y="413"/>
                  </a:cubicBezTo>
                  <a:lnTo>
                    <a:pt x="36" y="429"/>
                  </a:lnTo>
                  <a:cubicBezTo>
                    <a:pt x="42" y="435"/>
                    <a:pt x="47" y="441"/>
                    <a:pt x="53" y="447"/>
                  </a:cubicBezTo>
                  <a:cubicBezTo>
                    <a:pt x="60" y="452"/>
                    <a:pt x="66" y="458"/>
                    <a:pt x="73" y="463"/>
                  </a:cubicBezTo>
                  <a:cubicBezTo>
                    <a:pt x="79" y="468"/>
                    <a:pt x="86" y="473"/>
                    <a:pt x="92" y="478"/>
                  </a:cubicBezTo>
                  <a:cubicBezTo>
                    <a:pt x="100" y="483"/>
                    <a:pt x="107" y="488"/>
                    <a:pt x="115" y="493"/>
                  </a:cubicBezTo>
                  <a:cubicBezTo>
                    <a:pt x="123" y="498"/>
                    <a:pt x="130" y="503"/>
                    <a:pt x="138" y="508"/>
                  </a:cubicBezTo>
                  <a:cubicBezTo>
                    <a:pt x="146" y="512"/>
                    <a:pt x="154" y="517"/>
                    <a:pt x="162" y="521"/>
                  </a:cubicBezTo>
                  <a:cubicBezTo>
                    <a:pt x="171" y="526"/>
                    <a:pt x="180" y="530"/>
                    <a:pt x="189" y="535"/>
                  </a:cubicBezTo>
                  <a:lnTo>
                    <a:pt x="216" y="547"/>
                  </a:lnTo>
                  <a:cubicBezTo>
                    <a:pt x="225" y="551"/>
                    <a:pt x="235" y="554"/>
                    <a:pt x="244" y="558"/>
                  </a:cubicBezTo>
                  <a:cubicBezTo>
                    <a:pt x="254" y="562"/>
                    <a:pt x="264" y="565"/>
                    <a:pt x="274" y="569"/>
                  </a:cubicBezTo>
                  <a:cubicBezTo>
                    <a:pt x="284" y="572"/>
                    <a:pt x="295" y="576"/>
                    <a:pt x="305" y="579"/>
                  </a:cubicBezTo>
                  <a:cubicBezTo>
                    <a:pt x="316" y="582"/>
                    <a:pt x="326" y="584"/>
                    <a:pt x="337" y="587"/>
                  </a:cubicBezTo>
                  <a:cubicBezTo>
                    <a:pt x="348" y="589"/>
                    <a:pt x="359" y="592"/>
                    <a:pt x="370" y="594"/>
                  </a:cubicBezTo>
                  <a:lnTo>
                    <a:pt x="404" y="600"/>
                  </a:lnTo>
                  <a:cubicBezTo>
                    <a:pt x="419" y="602"/>
                    <a:pt x="447" y="604"/>
                    <a:pt x="459" y="605"/>
                  </a:cubicBezTo>
                  <a:cubicBezTo>
                    <a:pt x="465" y="606"/>
                    <a:pt x="470" y="606"/>
                    <a:pt x="476" y="607"/>
                  </a:cubicBezTo>
                  <a:cubicBezTo>
                    <a:pt x="482" y="607"/>
                    <a:pt x="487" y="608"/>
                    <a:pt x="493" y="608"/>
                  </a:cubicBezTo>
                  <a:lnTo>
                    <a:pt x="509" y="608"/>
                  </a:lnTo>
                  <a:lnTo>
                    <a:pt x="526" y="608"/>
                  </a:lnTo>
                  <a:lnTo>
                    <a:pt x="543" y="608"/>
                  </a:lnTo>
                  <a:lnTo>
                    <a:pt x="561" y="608"/>
                  </a:lnTo>
                  <a:cubicBezTo>
                    <a:pt x="567" y="608"/>
                    <a:pt x="572" y="607"/>
                    <a:pt x="578" y="607"/>
                  </a:cubicBezTo>
                  <a:cubicBezTo>
                    <a:pt x="584" y="606"/>
                    <a:pt x="589" y="606"/>
                    <a:pt x="595" y="605"/>
                  </a:cubicBezTo>
                  <a:lnTo>
                    <a:pt x="596" y="605"/>
                  </a:lnTo>
                  <a:lnTo>
                    <a:pt x="598" y="605"/>
                  </a:lnTo>
                  <a:lnTo>
                    <a:pt x="599" y="605"/>
                  </a:lnTo>
                  <a:lnTo>
                    <a:pt x="600" y="605"/>
                  </a:lnTo>
                  <a:cubicBezTo>
                    <a:pt x="600" y="606"/>
                    <a:pt x="601" y="606"/>
                    <a:pt x="601" y="607"/>
                  </a:cubicBezTo>
                  <a:lnTo>
                    <a:pt x="601" y="607"/>
                  </a:ln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97401" y="479348"/>
              <a:ext cx="5399917" cy="2583945"/>
            </a:xfrm>
            <a:custGeom>
              <a:avLst/>
              <a:gdLst/>
              <a:ahLst/>
              <a:cxnLst>
                <a:cxn ang="0">
                  <a:pos x="877" y="368"/>
                </a:cxn>
                <a:cxn ang="0">
                  <a:pos x="846" y="375"/>
                </a:cxn>
                <a:cxn ang="0">
                  <a:pos x="767" y="425"/>
                </a:cxn>
                <a:cxn ang="0">
                  <a:pos x="667" y="462"/>
                </a:cxn>
                <a:cxn ang="0">
                  <a:pos x="554" y="484"/>
                </a:cxn>
                <a:cxn ang="0">
                  <a:pos x="436" y="488"/>
                </a:cxn>
                <a:cxn ang="0">
                  <a:pos x="326" y="475"/>
                </a:cxn>
                <a:cxn ang="0">
                  <a:pos x="227" y="449"/>
                </a:cxn>
                <a:cxn ang="0">
                  <a:pos x="232" y="423"/>
                </a:cxn>
                <a:cxn ang="0">
                  <a:pos x="264" y="409"/>
                </a:cxn>
                <a:cxn ang="0">
                  <a:pos x="328" y="424"/>
                </a:cxn>
                <a:cxn ang="0">
                  <a:pos x="365" y="409"/>
                </a:cxn>
                <a:cxn ang="0">
                  <a:pos x="401" y="351"/>
                </a:cxn>
                <a:cxn ang="0">
                  <a:pos x="429" y="337"/>
                </a:cxn>
                <a:cxn ang="0">
                  <a:pos x="474" y="280"/>
                </a:cxn>
                <a:cxn ang="0">
                  <a:pos x="486" y="234"/>
                </a:cxn>
                <a:cxn ang="0">
                  <a:pos x="401" y="223"/>
                </a:cxn>
                <a:cxn ang="0">
                  <a:pos x="335" y="266"/>
                </a:cxn>
                <a:cxn ang="0">
                  <a:pos x="302" y="276"/>
                </a:cxn>
                <a:cxn ang="0">
                  <a:pos x="259" y="297"/>
                </a:cxn>
                <a:cxn ang="0">
                  <a:pos x="222" y="297"/>
                </a:cxn>
                <a:cxn ang="0">
                  <a:pos x="174" y="330"/>
                </a:cxn>
                <a:cxn ang="0">
                  <a:pos x="139" y="337"/>
                </a:cxn>
                <a:cxn ang="0">
                  <a:pos x="112" y="397"/>
                </a:cxn>
                <a:cxn ang="0">
                  <a:pos x="25" y="335"/>
                </a:cxn>
                <a:cxn ang="0">
                  <a:pos x="52" y="261"/>
                </a:cxn>
                <a:cxn ang="0">
                  <a:pos x="168" y="196"/>
                </a:cxn>
                <a:cxn ang="0">
                  <a:pos x="313" y="150"/>
                </a:cxn>
                <a:cxn ang="0">
                  <a:pos x="422" y="129"/>
                </a:cxn>
                <a:cxn ang="0">
                  <a:pos x="458" y="88"/>
                </a:cxn>
                <a:cxn ang="0">
                  <a:pos x="600" y="0"/>
                </a:cxn>
                <a:cxn ang="0">
                  <a:pos x="615" y="136"/>
                </a:cxn>
                <a:cxn ang="0">
                  <a:pos x="701" y="159"/>
                </a:cxn>
                <a:cxn ang="0">
                  <a:pos x="779" y="192"/>
                </a:cxn>
                <a:cxn ang="0">
                  <a:pos x="843" y="235"/>
                </a:cxn>
                <a:cxn ang="0">
                  <a:pos x="854" y="244"/>
                </a:cxn>
                <a:cxn ang="0">
                  <a:pos x="857" y="246"/>
                </a:cxn>
                <a:cxn ang="0">
                  <a:pos x="859" y="248"/>
                </a:cxn>
                <a:cxn ang="0">
                  <a:pos x="860" y="249"/>
                </a:cxn>
                <a:cxn ang="0">
                  <a:pos x="863" y="250"/>
                </a:cxn>
                <a:cxn ang="0">
                  <a:pos x="867" y="251"/>
                </a:cxn>
                <a:cxn ang="0">
                  <a:pos x="870" y="252"/>
                </a:cxn>
                <a:cxn ang="0">
                  <a:pos x="874" y="252"/>
                </a:cxn>
                <a:cxn ang="0">
                  <a:pos x="877" y="251"/>
                </a:cxn>
                <a:cxn ang="0">
                  <a:pos x="881" y="251"/>
                </a:cxn>
                <a:cxn ang="0">
                  <a:pos x="884" y="250"/>
                </a:cxn>
                <a:cxn ang="0">
                  <a:pos x="886" y="249"/>
                </a:cxn>
                <a:cxn ang="0">
                  <a:pos x="890" y="246"/>
                </a:cxn>
                <a:cxn ang="0">
                  <a:pos x="893" y="244"/>
                </a:cxn>
                <a:cxn ang="0">
                  <a:pos x="895" y="243"/>
                </a:cxn>
                <a:cxn ang="0">
                  <a:pos x="896" y="241"/>
                </a:cxn>
                <a:cxn ang="0">
                  <a:pos x="898" y="238"/>
                </a:cxn>
                <a:cxn ang="0">
                  <a:pos x="898" y="238"/>
                </a:cxn>
                <a:cxn ang="0">
                  <a:pos x="907" y="225"/>
                </a:cxn>
                <a:cxn ang="0">
                  <a:pos x="997" y="142"/>
                </a:cxn>
                <a:cxn ang="0">
                  <a:pos x="967" y="319"/>
                </a:cxn>
                <a:cxn ang="0">
                  <a:pos x="951" y="446"/>
                </a:cxn>
                <a:cxn ang="0">
                  <a:pos x="898" y="382"/>
                </a:cxn>
              </a:cxnLst>
              <a:rect l="0" t="0" r="r" b="b"/>
              <a:pathLst>
                <a:path w="1025" h="489">
                  <a:moveTo>
                    <a:pt x="898" y="382"/>
                  </a:moveTo>
                  <a:lnTo>
                    <a:pt x="898" y="382"/>
                  </a:lnTo>
                  <a:lnTo>
                    <a:pt x="892" y="375"/>
                  </a:lnTo>
                  <a:lnTo>
                    <a:pt x="885" y="371"/>
                  </a:lnTo>
                  <a:lnTo>
                    <a:pt x="877" y="368"/>
                  </a:lnTo>
                  <a:lnTo>
                    <a:pt x="869" y="368"/>
                  </a:lnTo>
                  <a:lnTo>
                    <a:pt x="863" y="368"/>
                  </a:lnTo>
                  <a:lnTo>
                    <a:pt x="857" y="370"/>
                  </a:lnTo>
                  <a:lnTo>
                    <a:pt x="851" y="372"/>
                  </a:lnTo>
                  <a:lnTo>
                    <a:pt x="846" y="375"/>
                  </a:lnTo>
                  <a:lnTo>
                    <a:pt x="832" y="386"/>
                  </a:lnTo>
                  <a:lnTo>
                    <a:pt x="817" y="396"/>
                  </a:lnTo>
                  <a:lnTo>
                    <a:pt x="802" y="406"/>
                  </a:lnTo>
                  <a:lnTo>
                    <a:pt x="785" y="416"/>
                  </a:lnTo>
                  <a:lnTo>
                    <a:pt x="767" y="425"/>
                  </a:lnTo>
                  <a:lnTo>
                    <a:pt x="748" y="433"/>
                  </a:lnTo>
                  <a:lnTo>
                    <a:pt x="729" y="441"/>
                  </a:lnTo>
                  <a:lnTo>
                    <a:pt x="709" y="449"/>
                  </a:lnTo>
                  <a:lnTo>
                    <a:pt x="688" y="456"/>
                  </a:lnTo>
                  <a:lnTo>
                    <a:pt x="667" y="462"/>
                  </a:lnTo>
                  <a:lnTo>
                    <a:pt x="645" y="467"/>
                  </a:lnTo>
                  <a:lnTo>
                    <a:pt x="623" y="473"/>
                  </a:lnTo>
                  <a:lnTo>
                    <a:pt x="600" y="477"/>
                  </a:lnTo>
                  <a:lnTo>
                    <a:pt x="577" y="481"/>
                  </a:lnTo>
                  <a:lnTo>
                    <a:pt x="554" y="484"/>
                  </a:lnTo>
                  <a:lnTo>
                    <a:pt x="531" y="486"/>
                  </a:lnTo>
                  <a:lnTo>
                    <a:pt x="506" y="487"/>
                  </a:lnTo>
                  <a:lnTo>
                    <a:pt x="482" y="488"/>
                  </a:lnTo>
                  <a:lnTo>
                    <a:pt x="459" y="488"/>
                  </a:lnTo>
                  <a:lnTo>
                    <a:pt x="436" y="488"/>
                  </a:lnTo>
                  <a:lnTo>
                    <a:pt x="413" y="487"/>
                  </a:lnTo>
                  <a:lnTo>
                    <a:pt x="390" y="485"/>
                  </a:lnTo>
                  <a:lnTo>
                    <a:pt x="368" y="482"/>
                  </a:lnTo>
                  <a:lnTo>
                    <a:pt x="346" y="479"/>
                  </a:lnTo>
                  <a:lnTo>
                    <a:pt x="326" y="475"/>
                  </a:lnTo>
                  <a:lnTo>
                    <a:pt x="305" y="471"/>
                  </a:lnTo>
                  <a:lnTo>
                    <a:pt x="284" y="466"/>
                  </a:lnTo>
                  <a:lnTo>
                    <a:pt x="265" y="461"/>
                  </a:lnTo>
                  <a:lnTo>
                    <a:pt x="245" y="455"/>
                  </a:lnTo>
                  <a:lnTo>
                    <a:pt x="227" y="449"/>
                  </a:lnTo>
                  <a:lnTo>
                    <a:pt x="208" y="442"/>
                  </a:lnTo>
                  <a:lnTo>
                    <a:pt x="190" y="435"/>
                  </a:lnTo>
                  <a:lnTo>
                    <a:pt x="190" y="403"/>
                  </a:lnTo>
                  <a:lnTo>
                    <a:pt x="226" y="420"/>
                  </a:lnTo>
                  <a:lnTo>
                    <a:pt x="232" y="423"/>
                  </a:lnTo>
                  <a:lnTo>
                    <a:pt x="239" y="423"/>
                  </a:lnTo>
                  <a:lnTo>
                    <a:pt x="246" y="421"/>
                  </a:lnTo>
                  <a:lnTo>
                    <a:pt x="253" y="419"/>
                  </a:lnTo>
                  <a:lnTo>
                    <a:pt x="259" y="414"/>
                  </a:lnTo>
                  <a:lnTo>
                    <a:pt x="264" y="409"/>
                  </a:lnTo>
                  <a:lnTo>
                    <a:pt x="266" y="402"/>
                  </a:lnTo>
                  <a:lnTo>
                    <a:pt x="267" y="395"/>
                  </a:lnTo>
                  <a:lnTo>
                    <a:pt x="268" y="378"/>
                  </a:lnTo>
                  <a:lnTo>
                    <a:pt x="321" y="419"/>
                  </a:lnTo>
                  <a:lnTo>
                    <a:pt x="328" y="424"/>
                  </a:lnTo>
                  <a:lnTo>
                    <a:pt x="337" y="426"/>
                  </a:lnTo>
                  <a:lnTo>
                    <a:pt x="345" y="425"/>
                  </a:lnTo>
                  <a:lnTo>
                    <a:pt x="353" y="421"/>
                  </a:lnTo>
                  <a:lnTo>
                    <a:pt x="360" y="416"/>
                  </a:lnTo>
                  <a:lnTo>
                    <a:pt x="365" y="409"/>
                  </a:lnTo>
                  <a:lnTo>
                    <a:pt x="368" y="401"/>
                  </a:lnTo>
                  <a:lnTo>
                    <a:pt x="368" y="393"/>
                  </a:lnTo>
                  <a:lnTo>
                    <a:pt x="360" y="336"/>
                  </a:lnTo>
                  <a:lnTo>
                    <a:pt x="395" y="349"/>
                  </a:lnTo>
                  <a:lnTo>
                    <a:pt x="401" y="351"/>
                  </a:lnTo>
                  <a:lnTo>
                    <a:pt x="407" y="351"/>
                  </a:lnTo>
                  <a:lnTo>
                    <a:pt x="414" y="349"/>
                  </a:lnTo>
                  <a:lnTo>
                    <a:pt x="420" y="347"/>
                  </a:lnTo>
                  <a:lnTo>
                    <a:pt x="425" y="342"/>
                  </a:lnTo>
                  <a:lnTo>
                    <a:pt x="429" y="337"/>
                  </a:lnTo>
                  <a:lnTo>
                    <a:pt x="432" y="330"/>
                  </a:lnTo>
                  <a:lnTo>
                    <a:pt x="433" y="325"/>
                  </a:lnTo>
                  <a:lnTo>
                    <a:pt x="436" y="280"/>
                  </a:lnTo>
                  <a:lnTo>
                    <a:pt x="463" y="282"/>
                  </a:lnTo>
                  <a:lnTo>
                    <a:pt x="474" y="280"/>
                  </a:lnTo>
                  <a:lnTo>
                    <a:pt x="483" y="274"/>
                  </a:lnTo>
                  <a:lnTo>
                    <a:pt x="490" y="266"/>
                  </a:lnTo>
                  <a:lnTo>
                    <a:pt x="494" y="255"/>
                  </a:lnTo>
                  <a:lnTo>
                    <a:pt x="492" y="243"/>
                  </a:lnTo>
                  <a:lnTo>
                    <a:pt x="486" y="234"/>
                  </a:lnTo>
                  <a:lnTo>
                    <a:pt x="478" y="228"/>
                  </a:lnTo>
                  <a:lnTo>
                    <a:pt x="466" y="225"/>
                  </a:lnTo>
                  <a:lnTo>
                    <a:pt x="466" y="225"/>
                  </a:lnTo>
                  <a:lnTo>
                    <a:pt x="412" y="221"/>
                  </a:lnTo>
                  <a:lnTo>
                    <a:pt x="401" y="223"/>
                  </a:lnTo>
                  <a:lnTo>
                    <a:pt x="391" y="229"/>
                  </a:lnTo>
                  <a:lnTo>
                    <a:pt x="384" y="237"/>
                  </a:lnTo>
                  <a:lnTo>
                    <a:pt x="381" y="248"/>
                  </a:lnTo>
                  <a:lnTo>
                    <a:pt x="379" y="282"/>
                  </a:lnTo>
                  <a:lnTo>
                    <a:pt x="335" y="266"/>
                  </a:lnTo>
                  <a:lnTo>
                    <a:pt x="327" y="265"/>
                  </a:lnTo>
                  <a:lnTo>
                    <a:pt x="320" y="265"/>
                  </a:lnTo>
                  <a:lnTo>
                    <a:pt x="313" y="267"/>
                  </a:lnTo>
                  <a:lnTo>
                    <a:pt x="306" y="271"/>
                  </a:lnTo>
                  <a:lnTo>
                    <a:pt x="302" y="276"/>
                  </a:lnTo>
                  <a:lnTo>
                    <a:pt x="298" y="283"/>
                  </a:lnTo>
                  <a:lnTo>
                    <a:pt x="296" y="290"/>
                  </a:lnTo>
                  <a:lnTo>
                    <a:pt x="296" y="297"/>
                  </a:lnTo>
                  <a:lnTo>
                    <a:pt x="300" y="329"/>
                  </a:lnTo>
                  <a:lnTo>
                    <a:pt x="259" y="297"/>
                  </a:lnTo>
                  <a:lnTo>
                    <a:pt x="252" y="292"/>
                  </a:lnTo>
                  <a:lnTo>
                    <a:pt x="245" y="291"/>
                  </a:lnTo>
                  <a:lnTo>
                    <a:pt x="237" y="291"/>
                  </a:lnTo>
                  <a:lnTo>
                    <a:pt x="229" y="294"/>
                  </a:lnTo>
                  <a:lnTo>
                    <a:pt x="222" y="297"/>
                  </a:lnTo>
                  <a:lnTo>
                    <a:pt x="217" y="303"/>
                  </a:lnTo>
                  <a:lnTo>
                    <a:pt x="214" y="310"/>
                  </a:lnTo>
                  <a:lnTo>
                    <a:pt x="213" y="318"/>
                  </a:lnTo>
                  <a:lnTo>
                    <a:pt x="212" y="349"/>
                  </a:lnTo>
                  <a:lnTo>
                    <a:pt x="174" y="330"/>
                  </a:lnTo>
                  <a:lnTo>
                    <a:pt x="167" y="328"/>
                  </a:lnTo>
                  <a:lnTo>
                    <a:pt x="160" y="328"/>
                  </a:lnTo>
                  <a:lnTo>
                    <a:pt x="152" y="329"/>
                  </a:lnTo>
                  <a:lnTo>
                    <a:pt x="145" y="333"/>
                  </a:lnTo>
                  <a:lnTo>
                    <a:pt x="139" y="337"/>
                  </a:lnTo>
                  <a:lnTo>
                    <a:pt x="136" y="343"/>
                  </a:lnTo>
                  <a:lnTo>
                    <a:pt x="133" y="349"/>
                  </a:lnTo>
                  <a:lnTo>
                    <a:pt x="132" y="357"/>
                  </a:lnTo>
                  <a:lnTo>
                    <a:pt x="132" y="409"/>
                  </a:lnTo>
                  <a:lnTo>
                    <a:pt x="112" y="397"/>
                  </a:lnTo>
                  <a:lnTo>
                    <a:pt x="92" y="386"/>
                  </a:lnTo>
                  <a:lnTo>
                    <a:pt x="74" y="374"/>
                  </a:lnTo>
                  <a:lnTo>
                    <a:pt x="56" y="362"/>
                  </a:lnTo>
                  <a:lnTo>
                    <a:pt x="40" y="349"/>
                  </a:lnTo>
                  <a:lnTo>
                    <a:pt x="25" y="335"/>
                  </a:lnTo>
                  <a:lnTo>
                    <a:pt x="13" y="322"/>
                  </a:lnTo>
                  <a:lnTo>
                    <a:pt x="0" y="309"/>
                  </a:lnTo>
                  <a:lnTo>
                    <a:pt x="15" y="292"/>
                  </a:lnTo>
                  <a:lnTo>
                    <a:pt x="32" y="276"/>
                  </a:lnTo>
                  <a:lnTo>
                    <a:pt x="52" y="261"/>
                  </a:lnTo>
                  <a:lnTo>
                    <a:pt x="71" y="248"/>
                  </a:lnTo>
                  <a:lnTo>
                    <a:pt x="93" y="234"/>
                  </a:lnTo>
                  <a:lnTo>
                    <a:pt x="117" y="220"/>
                  </a:lnTo>
                  <a:lnTo>
                    <a:pt x="141" y="207"/>
                  </a:lnTo>
                  <a:lnTo>
                    <a:pt x="168" y="196"/>
                  </a:lnTo>
                  <a:lnTo>
                    <a:pt x="194" y="185"/>
                  </a:lnTo>
                  <a:lnTo>
                    <a:pt x="223" y="175"/>
                  </a:lnTo>
                  <a:lnTo>
                    <a:pt x="252" y="166"/>
                  </a:lnTo>
                  <a:lnTo>
                    <a:pt x="282" y="158"/>
                  </a:lnTo>
                  <a:lnTo>
                    <a:pt x="313" y="150"/>
                  </a:lnTo>
                  <a:lnTo>
                    <a:pt x="345" y="144"/>
                  </a:lnTo>
                  <a:lnTo>
                    <a:pt x="378" y="138"/>
                  </a:lnTo>
                  <a:lnTo>
                    <a:pt x="411" y="134"/>
                  </a:lnTo>
                  <a:lnTo>
                    <a:pt x="417" y="133"/>
                  </a:lnTo>
                  <a:lnTo>
                    <a:pt x="422" y="129"/>
                  </a:lnTo>
                  <a:lnTo>
                    <a:pt x="427" y="126"/>
                  </a:lnTo>
                  <a:lnTo>
                    <a:pt x="432" y="121"/>
                  </a:lnTo>
                  <a:lnTo>
                    <a:pt x="435" y="116"/>
                  </a:lnTo>
                  <a:lnTo>
                    <a:pt x="443" y="105"/>
                  </a:lnTo>
                  <a:lnTo>
                    <a:pt x="458" y="88"/>
                  </a:lnTo>
                  <a:lnTo>
                    <a:pt x="478" y="68"/>
                  </a:lnTo>
                  <a:lnTo>
                    <a:pt x="502" y="47"/>
                  </a:lnTo>
                  <a:lnTo>
                    <a:pt x="531" y="28"/>
                  </a:lnTo>
                  <a:lnTo>
                    <a:pt x="563" y="12"/>
                  </a:lnTo>
                  <a:lnTo>
                    <a:pt x="600" y="0"/>
                  </a:lnTo>
                  <a:lnTo>
                    <a:pt x="592" y="105"/>
                  </a:lnTo>
                  <a:lnTo>
                    <a:pt x="593" y="115"/>
                  </a:lnTo>
                  <a:lnTo>
                    <a:pt x="597" y="126"/>
                  </a:lnTo>
                  <a:lnTo>
                    <a:pt x="604" y="133"/>
                  </a:lnTo>
                  <a:lnTo>
                    <a:pt x="615" y="136"/>
                  </a:lnTo>
                  <a:lnTo>
                    <a:pt x="632" y="139"/>
                  </a:lnTo>
                  <a:lnTo>
                    <a:pt x="650" y="144"/>
                  </a:lnTo>
                  <a:lnTo>
                    <a:pt x="668" y="149"/>
                  </a:lnTo>
                  <a:lnTo>
                    <a:pt x="685" y="153"/>
                  </a:lnTo>
                  <a:lnTo>
                    <a:pt x="701" y="159"/>
                  </a:lnTo>
                  <a:lnTo>
                    <a:pt x="718" y="165"/>
                  </a:lnTo>
                  <a:lnTo>
                    <a:pt x="734" y="172"/>
                  </a:lnTo>
                  <a:lnTo>
                    <a:pt x="749" y="177"/>
                  </a:lnTo>
                  <a:lnTo>
                    <a:pt x="766" y="185"/>
                  </a:lnTo>
                  <a:lnTo>
                    <a:pt x="779" y="192"/>
                  </a:lnTo>
                  <a:lnTo>
                    <a:pt x="794" y="200"/>
                  </a:lnTo>
                  <a:lnTo>
                    <a:pt x="807" y="208"/>
                  </a:lnTo>
                  <a:lnTo>
                    <a:pt x="820" y="218"/>
                  </a:lnTo>
                  <a:lnTo>
                    <a:pt x="832" y="226"/>
                  </a:lnTo>
                  <a:lnTo>
                    <a:pt x="843" y="235"/>
                  </a:lnTo>
                  <a:lnTo>
                    <a:pt x="853" y="244"/>
                  </a:lnTo>
                  <a:lnTo>
                    <a:pt x="853" y="244"/>
                  </a:lnTo>
                  <a:lnTo>
                    <a:pt x="854" y="244"/>
                  </a:lnTo>
                  <a:lnTo>
                    <a:pt x="854" y="244"/>
                  </a:lnTo>
                  <a:lnTo>
                    <a:pt x="854" y="244"/>
                  </a:lnTo>
                  <a:lnTo>
                    <a:pt x="854" y="245"/>
                  </a:lnTo>
                  <a:lnTo>
                    <a:pt x="855" y="245"/>
                  </a:lnTo>
                  <a:lnTo>
                    <a:pt x="855" y="245"/>
                  </a:lnTo>
                  <a:lnTo>
                    <a:pt x="857" y="246"/>
                  </a:lnTo>
                  <a:lnTo>
                    <a:pt x="857" y="246"/>
                  </a:lnTo>
                  <a:lnTo>
                    <a:pt x="858" y="246"/>
                  </a:lnTo>
                  <a:lnTo>
                    <a:pt x="858" y="248"/>
                  </a:lnTo>
                  <a:lnTo>
                    <a:pt x="859" y="248"/>
                  </a:lnTo>
                  <a:lnTo>
                    <a:pt x="859" y="248"/>
                  </a:lnTo>
                  <a:lnTo>
                    <a:pt x="859" y="248"/>
                  </a:lnTo>
                  <a:lnTo>
                    <a:pt x="859" y="248"/>
                  </a:lnTo>
                  <a:lnTo>
                    <a:pt x="859" y="248"/>
                  </a:lnTo>
                  <a:lnTo>
                    <a:pt x="859" y="249"/>
                  </a:lnTo>
                  <a:lnTo>
                    <a:pt x="860" y="249"/>
                  </a:lnTo>
                  <a:lnTo>
                    <a:pt x="860" y="249"/>
                  </a:lnTo>
                  <a:lnTo>
                    <a:pt x="860" y="249"/>
                  </a:lnTo>
                  <a:lnTo>
                    <a:pt x="861" y="249"/>
                  </a:lnTo>
                  <a:lnTo>
                    <a:pt x="862" y="249"/>
                  </a:lnTo>
                  <a:lnTo>
                    <a:pt x="862" y="250"/>
                  </a:lnTo>
                  <a:lnTo>
                    <a:pt x="863" y="250"/>
                  </a:lnTo>
                  <a:lnTo>
                    <a:pt x="865" y="251"/>
                  </a:lnTo>
                  <a:lnTo>
                    <a:pt x="865" y="251"/>
                  </a:lnTo>
                  <a:lnTo>
                    <a:pt x="866" y="251"/>
                  </a:lnTo>
                  <a:lnTo>
                    <a:pt x="866" y="251"/>
                  </a:lnTo>
                  <a:lnTo>
                    <a:pt x="867" y="251"/>
                  </a:lnTo>
                  <a:lnTo>
                    <a:pt x="868" y="251"/>
                  </a:lnTo>
                  <a:lnTo>
                    <a:pt x="868" y="251"/>
                  </a:lnTo>
                  <a:lnTo>
                    <a:pt x="869" y="252"/>
                  </a:lnTo>
                  <a:lnTo>
                    <a:pt x="870" y="252"/>
                  </a:lnTo>
                  <a:lnTo>
                    <a:pt x="870" y="252"/>
                  </a:lnTo>
                  <a:lnTo>
                    <a:pt x="871" y="252"/>
                  </a:lnTo>
                  <a:lnTo>
                    <a:pt x="871" y="252"/>
                  </a:lnTo>
                  <a:lnTo>
                    <a:pt x="873" y="252"/>
                  </a:lnTo>
                  <a:lnTo>
                    <a:pt x="874" y="252"/>
                  </a:lnTo>
                  <a:lnTo>
                    <a:pt x="874" y="252"/>
                  </a:lnTo>
                  <a:lnTo>
                    <a:pt x="875" y="252"/>
                  </a:lnTo>
                  <a:lnTo>
                    <a:pt x="875" y="252"/>
                  </a:lnTo>
                  <a:lnTo>
                    <a:pt x="876" y="252"/>
                  </a:lnTo>
                  <a:lnTo>
                    <a:pt x="876" y="252"/>
                  </a:lnTo>
                  <a:lnTo>
                    <a:pt x="877" y="251"/>
                  </a:lnTo>
                  <a:lnTo>
                    <a:pt x="878" y="251"/>
                  </a:lnTo>
                  <a:lnTo>
                    <a:pt x="878" y="251"/>
                  </a:lnTo>
                  <a:lnTo>
                    <a:pt x="880" y="251"/>
                  </a:lnTo>
                  <a:lnTo>
                    <a:pt x="880" y="251"/>
                  </a:lnTo>
                  <a:lnTo>
                    <a:pt x="881" y="251"/>
                  </a:lnTo>
                  <a:lnTo>
                    <a:pt x="882" y="251"/>
                  </a:lnTo>
                  <a:lnTo>
                    <a:pt x="882" y="251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4" y="250"/>
                  </a:lnTo>
                  <a:lnTo>
                    <a:pt x="884" y="250"/>
                  </a:lnTo>
                  <a:lnTo>
                    <a:pt x="885" y="250"/>
                  </a:lnTo>
                  <a:lnTo>
                    <a:pt x="886" y="249"/>
                  </a:lnTo>
                  <a:lnTo>
                    <a:pt x="886" y="249"/>
                  </a:lnTo>
                  <a:lnTo>
                    <a:pt x="886" y="249"/>
                  </a:lnTo>
                  <a:lnTo>
                    <a:pt x="888" y="248"/>
                  </a:lnTo>
                  <a:lnTo>
                    <a:pt x="889" y="248"/>
                  </a:lnTo>
                  <a:lnTo>
                    <a:pt x="889" y="248"/>
                  </a:lnTo>
                  <a:lnTo>
                    <a:pt x="890" y="248"/>
                  </a:lnTo>
                  <a:lnTo>
                    <a:pt x="890" y="246"/>
                  </a:lnTo>
                  <a:lnTo>
                    <a:pt x="891" y="245"/>
                  </a:lnTo>
                  <a:lnTo>
                    <a:pt x="892" y="245"/>
                  </a:lnTo>
                  <a:lnTo>
                    <a:pt x="892" y="245"/>
                  </a:lnTo>
                  <a:lnTo>
                    <a:pt x="893" y="244"/>
                  </a:lnTo>
                  <a:lnTo>
                    <a:pt x="893" y="244"/>
                  </a:lnTo>
                  <a:lnTo>
                    <a:pt x="893" y="243"/>
                  </a:lnTo>
                  <a:lnTo>
                    <a:pt x="893" y="243"/>
                  </a:lnTo>
                  <a:lnTo>
                    <a:pt x="895" y="243"/>
                  </a:lnTo>
                  <a:lnTo>
                    <a:pt x="895" y="243"/>
                  </a:lnTo>
                  <a:lnTo>
                    <a:pt x="895" y="243"/>
                  </a:lnTo>
                  <a:lnTo>
                    <a:pt x="895" y="243"/>
                  </a:lnTo>
                  <a:lnTo>
                    <a:pt x="895" y="243"/>
                  </a:lnTo>
                  <a:lnTo>
                    <a:pt x="895" y="242"/>
                  </a:lnTo>
                  <a:lnTo>
                    <a:pt x="896" y="242"/>
                  </a:lnTo>
                  <a:lnTo>
                    <a:pt x="896" y="241"/>
                  </a:lnTo>
                  <a:lnTo>
                    <a:pt x="896" y="241"/>
                  </a:lnTo>
                  <a:lnTo>
                    <a:pt x="897" y="240"/>
                  </a:lnTo>
                  <a:lnTo>
                    <a:pt x="897" y="240"/>
                  </a:lnTo>
                  <a:lnTo>
                    <a:pt x="897" y="238"/>
                  </a:lnTo>
                  <a:lnTo>
                    <a:pt x="898" y="238"/>
                  </a:lnTo>
                  <a:lnTo>
                    <a:pt x="898" y="238"/>
                  </a:lnTo>
                  <a:lnTo>
                    <a:pt x="898" y="238"/>
                  </a:lnTo>
                  <a:lnTo>
                    <a:pt x="898" y="238"/>
                  </a:lnTo>
                  <a:lnTo>
                    <a:pt x="898" y="238"/>
                  </a:lnTo>
                  <a:lnTo>
                    <a:pt x="898" y="238"/>
                  </a:lnTo>
                  <a:lnTo>
                    <a:pt x="898" y="238"/>
                  </a:lnTo>
                  <a:lnTo>
                    <a:pt x="898" y="238"/>
                  </a:lnTo>
                  <a:lnTo>
                    <a:pt x="898" y="238"/>
                  </a:lnTo>
                  <a:lnTo>
                    <a:pt x="900" y="235"/>
                  </a:lnTo>
                  <a:lnTo>
                    <a:pt x="907" y="225"/>
                  </a:lnTo>
                  <a:lnTo>
                    <a:pt x="918" y="210"/>
                  </a:lnTo>
                  <a:lnTo>
                    <a:pt x="933" y="192"/>
                  </a:lnTo>
                  <a:lnTo>
                    <a:pt x="951" y="175"/>
                  </a:lnTo>
                  <a:lnTo>
                    <a:pt x="973" y="157"/>
                  </a:lnTo>
                  <a:lnTo>
                    <a:pt x="997" y="142"/>
                  </a:lnTo>
                  <a:lnTo>
                    <a:pt x="1025" y="130"/>
                  </a:lnTo>
                  <a:lnTo>
                    <a:pt x="968" y="305"/>
                  </a:lnTo>
                  <a:lnTo>
                    <a:pt x="967" y="310"/>
                  </a:lnTo>
                  <a:lnTo>
                    <a:pt x="967" y="314"/>
                  </a:lnTo>
                  <a:lnTo>
                    <a:pt x="967" y="319"/>
                  </a:lnTo>
                  <a:lnTo>
                    <a:pt x="968" y="324"/>
                  </a:lnTo>
                  <a:lnTo>
                    <a:pt x="1023" y="489"/>
                  </a:lnTo>
                  <a:lnTo>
                    <a:pt x="997" y="478"/>
                  </a:lnTo>
                  <a:lnTo>
                    <a:pt x="973" y="463"/>
                  </a:lnTo>
                  <a:lnTo>
                    <a:pt x="951" y="446"/>
                  </a:lnTo>
                  <a:lnTo>
                    <a:pt x="933" y="427"/>
                  </a:lnTo>
                  <a:lnTo>
                    <a:pt x="918" y="410"/>
                  </a:lnTo>
                  <a:lnTo>
                    <a:pt x="907" y="396"/>
                  </a:lnTo>
                  <a:lnTo>
                    <a:pt x="900" y="386"/>
                  </a:lnTo>
                  <a:lnTo>
                    <a:pt x="898" y="3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524000" y="1600200"/>
              <a:ext cx="210934" cy="221481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3" y="1"/>
                </a:cxn>
                <a:cxn ang="0">
                  <a:pos x="6" y="6"/>
                </a:cxn>
                <a:cxn ang="0">
                  <a:pos x="1" y="12"/>
                </a:cxn>
                <a:cxn ang="0">
                  <a:pos x="0" y="20"/>
                </a:cxn>
                <a:cxn ang="0">
                  <a:pos x="1" y="29"/>
                </a:cxn>
                <a:cxn ang="0">
                  <a:pos x="6" y="35"/>
                </a:cxn>
                <a:cxn ang="0">
                  <a:pos x="13" y="40"/>
                </a:cxn>
                <a:cxn ang="0">
                  <a:pos x="20" y="41"/>
                </a:cxn>
                <a:cxn ang="0">
                  <a:pos x="28" y="40"/>
                </a:cxn>
                <a:cxn ang="0">
                  <a:pos x="35" y="35"/>
                </a:cxn>
                <a:cxn ang="0">
                  <a:pos x="39" y="29"/>
                </a:cxn>
                <a:cxn ang="0">
                  <a:pos x="41" y="20"/>
                </a:cxn>
                <a:cxn ang="0">
                  <a:pos x="39" y="12"/>
                </a:cxn>
                <a:cxn ang="0">
                  <a:pos x="35" y="6"/>
                </a:cxn>
                <a:cxn ang="0">
                  <a:pos x="28" y="1"/>
                </a:cxn>
                <a:cxn ang="0">
                  <a:pos x="20" y="0"/>
                </a:cxn>
              </a:cxnLst>
              <a:rect l="0" t="0" r="r" b="b"/>
              <a:pathLst>
                <a:path w="41" h="41">
                  <a:moveTo>
                    <a:pt x="20" y="0"/>
                  </a:moveTo>
                  <a:lnTo>
                    <a:pt x="13" y="1"/>
                  </a:lnTo>
                  <a:lnTo>
                    <a:pt x="6" y="6"/>
                  </a:lnTo>
                  <a:lnTo>
                    <a:pt x="1" y="12"/>
                  </a:lnTo>
                  <a:lnTo>
                    <a:pt x="0" y="20"/>
                  </a:lnTo>
                  <a:lnTo>
                    <a:pt x="1" y="29"/>
                  </a:lnTo>
                  <a:lnTo>
                    <a:pt x="6" y="35"/>
                  </a:lnTo>
                  <a:lnTo>
                    <a:pt x="13" y="40"/>
                  </a:lnTo>
                  <a:lnTo>
                    <a:pt x="20" y="41"/>
                  </a:lnTo>
                  <a:lnTo>
                    <a:pt x="28" y="40"/>
                  </a:lnTo>
                  <a:lnTo>
                    <a:pt x="35" y="35"/>
                  </a:lnTo>
                  <a:lnTo>
                    <a:pt x="39" y="29"/>
                  </a:lnTo>
                  <a:lnTo>
                    <a:pt x="41" y="20"/>
                  </a:lnTo>
                  <a:lnTo>
                    <a:pt x="39" y="12"/>
                  </a:lnTo>
                  <a:lnTo>
                    <a:pt x="35" y="6"/>
                  </a:lnTo>
                  <a:lnTo>
                    <a:pt x="28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>
            <a:off x="3810000" y="1920725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810000" y="3368524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23" y="1619251"/>
            <a:ext cx="1949378" cy="839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Content Placeholder 4"/>
          <p:cNvSpPr txBox="1">
            <a:spLocks/>
          </p:cNvSpPr>
          <p:nvPr/>
        </p:nvSpPr>
        <p:spPr>
          <a:xfrm>
            <a:off x="457200" y="1600200"/>
            <a:ext cx="8305800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buFont typeface="Arial" pitchFamily="34" charset="0"/>
              <a:buChar char="•"/>
            </a:pPr>
            <a:endParaRPr lang="en-US" sz="3200" dirty="0" smtClean="0"/>
          </a:p>
          <a:p>
            <a:pPr marL="0" lvl="1" indent="0">
              <a:buNone/>
            </a:pPr>
            <a:endParaRPr lang="en-US" sz="3200" dirty="0" smtClean="0"/>
          </a:p>
          <a:p>
            <a:pPr marL="0" lvl="1" indent="0">
              <a:buNone/>
            </a:pPr>
            <a:endParaRPr lang="en-US" sz="3200" dirty="0" smtClean="0"/>
          </a:p>
          <a:p>
            <a:pPr marL="457200" lvl="1" indent="-457200">
              <a:buFont typeface="Arial" pitchFamily="34" charset="0"/>
              <a:buChar char="•"/>
            </a:pPr>
            <a:endParaRPr lang="en-US" sz="3200" dirty="0"/>
          </a:p>
          <a:p>
            <a:pPr marL="0" lvl="1" indent="0">
              <a:buNone/>
            </a:pPr>
            <a:r>
              <a:rPr lang="en-US" sz="3200" b="1" dirty="0" err="1" smtClean="0"/>
              <a:t>Pex</a:t>
            </a:r>
            <a:r>
              <a:rPr lang="en-US" sz="3200" b="1" dirty="0" smtClean="0"/>
              <a:t> computes “semantic diff” in cloud</a:t>
            </a:r>
          </a:p>
          <a:p>
            <a:pPr marL="0" lvl="1" indent="0">
              <a:spcBef>
                <a:spcPts val="200"/>
              </a:spcBef>
              <a:buNone/>
            </a:pPr>
            <a:r>
              <a:rPr lang="en-US" sz="3200" dirty="0" smtClean="0"/>
              <a:t>secret reference implementation vs.</a:t>
            </a:r>
          </a:p>
          <a:p>
            <a:pPr marL="0" lvl="1" indent="0">
              <a:buNone/>
            </a:pPr>
            <a:r>
              <a:rPr lang="en-US" sz="3200" dirty="0"/>
              <a:t>code written in </a:t>
            </a:r>
            <a:r>
              <a:rPr lang="en-US" sz="3200" dirty="0" smtClean="0"/>
              <a:t>browser</a:t>
            </a:r>
            <a:endParaRPr lang="en-US" sz="3200" dirty="0"/>
          </a:p>
          <a:p>
            <a:pPr marL="0" lvl="1" indent="0">
              <a:buNone/>
            </a:pPr>
            <a:r>
              <a:rPr lang="en-US" sz="3200" b="1" dirty="0" smtClean="0"/>
              <a:t>You win when </a:t>
            </a:r>
            <a:r>
              <a:rPr lang="en-US" sz="3200" b="1" dirty="0" err="1" smtClean="0"/>
              <a:t>Pex</a:t>
            </a:r>
            <a:r>
              <a:rPr lang="en-US" sz="3200" b="1" dirty="0" smtClean="0"/>
              <a:t> finds no differences</a:t>
            </a:r>
          </a:p>
        </p:txBody>
      </p:sp>
      <p:sp>
        <p:nvSpPr>
          <p:cNvPr id="20" name="TextBox 19"/>
          <p:cNvSpPr txBox="1"/>
          <p:nvPr/>
        </p:nvSpPr>
        <p:spPr>
          <a:xfrm rot="19836203">
            <a:off x="1831631" y="1777554"/>
            <a:ext cx="1072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secret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621166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info, see our ICSE 2013 SEE paper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taoxie.cs.illinois.edu/publications/icse13see-pex4fun.pdf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7"/>
            <a:ext cx="8382000" cy="750205"/>
          </a:xfrm>
        </p:spPr>
        <p:txBody>
          <a:bodyPr>
            <a:normAutofit fontScale="90000"/>
          </a:bodyPr>
          <a:lstStyle/>
          <a:p>
            <a:pPr defTabSz="914027">
              <a:defRPr/>
            </a:pPr>
            <a:r>
              <a:rPr smtClean="0"/>
              <a:t>Unit Testing: Benefits</a:t>
            </a:r>
            <a:endParaRPr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81000" y="1411288"/>
            <a:ext cx="8382000" cy="5789612"/>
          </a:xfrm>
        </p:spPr>
        <p:txBody>
          <a:bodyPr/>
          <a:lstStyle/>
          <a:p>
            <a:r>
              <a:rPr lang="en-US" altLang="en-US" smtClean="0"/>
              <a:t>Design and specification</a:t>
            </a:r>
          </a:p>
          <a:p>
            <a:pPr lvl="1"/>
            <a:r>
              <a:rPr altLang="en-US"/>
              <a:t>by example</a:t>
            </a:r>
          </a:p>
          <a:p>
            <a:r>
              <a:rPr lang="en-US" altLang="en-US" smtClean="0"/>
              <a:t>Code coverage and regression testing</a:t>
            </a:r>
          </a:p>
          <a:p>
            <a:pPr lvl="1"/>
            <a:r>
              <a:rPr altLang="en-US"/>
              <a:t>confidence in correctness</a:t>
            </a:r>
          </a:p>
          <a:p>
            <a:pPr lvl="1"/>
            <a:r>
              <a:rPr altLang="en-US"/>
              <a:t>preserving behavior</a:t>
            </a:r>
          </a:p>
          <a:p>
            <a:r>
              <a:rPr lang="en-US" altLang="en-US" smtClean="0"/>
              <a:t>Short feedback loop</a:t>
            </a:r>
          </a:p>
          <a:p>
            <a:pPr lvl="1"/>
            <a:r>
              <a:rPr altLang="en-US" i="1"/>
              <a:t>unit</a:t>
            </a:r>
            <a:r>
              <a:rPr altLang="en-US"/>
              <a:t> tests exercise little code</a:t>
            </a:r>
          </a:p>
          <a:p>
            <a:pPr lvl="1"/>
            <a:r>
              <a:rPr altLang="en-US"/>
              <a:t>failures are easy to debug</a:t>
            </a:r>
          </a:p>
          <a:p>
            <a:r>
              <a:rPr lang="en-US" altLang="en-US" smtClean="0"/>
              <a:t>Documentation</a:t>
            </a:r>
          </a:p>
          <a:p>
            <a:pPr lvl="1"/>
            <a:endParaRPr altLang="en-US"/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4939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Med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133600"/>
            <a:ext cx="1350815" cy="990600"/>
          </a:xfrm>
          <a:prstGeom prst="rect">
            <a:avLst/>
          </a:prstGeom>
          <a:noFill/>
        </p:spPr>
      </p:pic>
      <p:sp>
        <p:nvSpPr>
          <p:cNvPr id="32" name="Oval 31"/>
          <p:cNvSpPr/>
          <p:nvPr/>
        </p:nvSpPr>
        <p:spPr>
          <a:xfrm>
            <a:off x="2362200" y="1478280"/>
            <a:ext cx="3962400" cy="76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200" y="0"/>
            <a:ext cx="9067800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Behind the Scene of </a:t>
            </a:r>
            <a:r>
              <a:rPr lang="en-US" dirty="0" err="1" smtClean="0"/>
              <a:t>Pex</a:t>
            </a:r>
            <a:r>
              <a:rPr lang="en-US" dirty="0" smtClean="0"/>
              <a:t> for Fun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2362200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Secret</a:t>
            </a:r>
            <a:r>
              <a:rPr lang="en-US" dirty="0" smtClean="0"/>
              <a:t> Implementation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" y="2741474"/>
            <a:ext cx="3352800" cy="175432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class Secret  {</a:t>
            </a:r>
          </a:p>
          <a:p>
            <a:r>
              <a:rPr lang="en-US" dirty="0" smtClean="0"/>
              <a:t>     public static </a:t>
            </a:r>
            <a:r>
              <a:rPr lang="en-US" dirty="0" err="1" smtClean="0"/>
              <a:t>int</a:t>
            </a:r>
            <a:r>
              <a:rPr lang="en-US" dirty="0" smtClean="0"/>
              <a:t> Puzzle(</a:t>
            </a:r>
            <a:r>
              <a:rPr lang="en-US" dirty="0" err="1" smtClean="0"/>
              <a:t>int</a:t>
            </a:r>
            <a:r>
              <a:rPr lang="en-US" dirty="0" smtClean="0"/>
              <a:t>  x) {</a:t>
            </a:r>
          </a:p>
          <a:p>
            <a:r>
              <a:rPr lang="en-US" b="1" dirty="0" smtClean="0"/>
              <a:t>       if (x &lt;= 0) return 1;</a:t>
            </a:r>
          </a:p>
          <a:p>
            <a:r>
              <a:rPr lang="en-US" b="1" dirty="0" smtClean="0"/>
              <a:t>       return x * Puzzle(x-1);</a:t>
            </a:r>
          </a:p>
          <a:p>
            <a:r>
              <a:rPr lang="en-US" dirty="0" smtClean="0"/>
              <a:t>     }</a:t>
            </a:r>
          </a:p>
          <a:p>
            <a:r>
              <a:rPr lang="en-US" dirty="0" smtClean="0"/>
              <a:t>}    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81800" y="1828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Player </a:t>
            </a:r>
            <a:r>
              <a:rPr lang="en-US" dirty="0" smtClean="0"/>
              <a:t>Implementation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38800" y="2279947"/>
            <a:ext cx="3352800" cy="178510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class Player {</a:t>
            </a:r>
          </a:p>
          <a:p>
            <a:r>
              <a:rPr lang="en-US" dirty="0" smtClean="0"/>
              <a:t>     public static </a:t>
            </a:r>
            <a:r>
              <a:rPr lang="en-US" dirty="0" err="1" smtClean="0"/>
              <a:t>int</a:t>
            </a:r>
            <a:r>
              <a:rPr lang="en-US" dirty="0" smtClean="0"/>
              <a:t> Puzzle(</a:t>
            </a:r>
            <a:r>
              <a:rPr lang="en-US" dirty="0" err="1" smtClean="0"/>
              <a:t>int</a:t>
            </a:r>
            <a:r>
              <a:rPr lang="en-US" dirty="0" smtClean="0"/>
              <a:t>  x) {</a:t>
            </a:r>
          </a:p>
          <a:p>
            <a:r>
              <a:rPr lang="en-US" dirty="0" smtClean="0"/>
              <a:t>              </a:t>
            </a:r>
            <a:r>
              <a:rPr lang="en-US" b="1" dirty="0" smtClean="0"/>
              <a:t>return </a:t>
            </a:r>
            <a:r>
              <a:rPr lang="en-US" sz="2000" b="1" dirty="0" smtClean="0"/>
              <a:t>x</a:t>
            </a:r>
            <a:r>
              <a:rPr lang="en-US" b="1" dirty="0" smtClean="0"/>
              <a:t>;</a:t>
            </a:r>
          </a:p>
          <a:p>
            <a:r>
              <a:rPr lang="en-US" dirty="0" smtClean="0"/>
              <a:t>     }</a:t>
            </a:r>
          </a:p>
          <a:p>
            <a:r>
              <a:rPr lang="en-US" dirty="0" smtClean="0"/>
              <a:t>} </a:t>
            </a:r>
          </a:p>
          <a:p>
            <a:r>
              <a:rPr lang="en-US" dirty="0" smtClean="0"/>
              <a:t>     </a:t>
            </a:r>
          </a:p>
        </p:txBody>
      </p:sp>
      <p:pic>
        <p:nvPicPr>
          <p:cNvPr id="1026" name="Picture 2" descr="D:\Program Files\Microsoft Office\MEDIA\CAGCAT10\j029202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52600"/>
            <a:ext cx="1002239" cy="951244"/>
          </a:xfrm>
          <a:prstGeom prst="rect">
            <a:avLst/>
          </a:prstGeom>
          <a:noFill/>
        </p:spPr>
      </p:pic>
      <p:pic>
        <p:nvPicPr>
          <p:cNvPr id="1027" name="Picture 3" descr="D:\Program Files\Microsoft Office\MEDIA\CAGCAT10\j0199036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124200"/>
            <a:ext cx="1017512" cy="1121121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>
            <a:stCxn id="10" idx="2"/>
          </p:cNvCxnSpPr>
          <p:nvPr/>
        </p:nvCxnSpPr>
        <p:spPr>
          <a:xfrm flipH="1">
            <a:off x="1524000" y="4495800"/>
            <a:ext cx="2286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200" y="5103674"/>
            <a:ext cx="4572000" cy="175432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class Test {</a:t>
            </a:r>
          </a:p>
          <a:p>
            <a:r>
              <a:rPr lang="en-US" dirty="0" smtClean="0"/>
              <a:t>public static void Driver(</a:t>
            </a:r>
            <a:r>
              <a:rPr lang="en-US" dirty="0" err="1" smtClean="0"/>
              <a:t>int</a:t>
            </a:r>
            <a:r>
              <a:rPr lang="en-US" dirty="0" smtClean="0"/>
              <a:t>  x) {</a:t>
            </a:r>
          </a:p>
          <a:p>
            <a:r>
              <a:rPr lang="en-US" b="1" dirty="0" smtClean="0"/>
              <a:t>   if (</a:t>
            </a:r>
            <a:r>
              <a:rPr lang="en-US" b="1" dirty="0" err="1" smtClean="0"/>
              <a:t>Secret.Puzzle</a:t>
            </a:r>
            <a:r>
              <a:rPr lang="en-US" b="1" dirty="0" smtClean="0"/>
              <a:t>(x) != </a:t>
            </a:r>
            <a:r>
              <a:rPr lang="en-US" b="1" dirty="0" err="1" smtClean="0"/>
              <a:t>Player.Puzzle</a:t>
            </a:r>
            <a:r>
              <a:rPr lang="en-US" b="1" dirty="0" smtClean="0"/>
              <a:t>(x))</a:t>
            </a:r>
          </a:p>
          <a:p>
            <a:r>
              <a:rPr lang="en-US" b="1" dirty="0" smtClean="0"/>
              <a:t>       throw new Exception(“Mismatch”);</a:t>
            </a:r>
          </a:p>
          <a:p>
            <a:r>
              <a:rPr lang="en-US" dirty="0" smtClean="0"/>
              <a:t>   }</a:t>
            </a:r>
          </a:p>
          <a:p>
            <a:r>
              <a:rPr lang="en-US" dirty="0" smtClean="0"/>
              <a:t>}      </a:t>
            </a: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41938" y="4114800"/>
            <a:ext cx="1261782" cy="45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4572000"/>
            <a:ext cx="894248" cy="54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Up Arrow 43"/>
          <p:cNvSpPr/>
          <p:nvPr/>
        </p:nvSpPr>
        <p:spPr>
          <a:xfrm rot="14091062">
            <a:off x="4644583" y="3803201"/>
            <a:ext cx="484632" cy="1325167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3429000" y="3733800"/>
            <a:ext cx="2133600" cy="198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52"/>
          <p:cNvGrpSpPr/>
          <p:nvPr/>
        </p:nvGrpSpPr>
        <p:grpSpPr>
          <a:xfrm>
            <a:off x="2514600" y="1596926"/>
            <a:ext cx="3962400" cy="510064"/>
            <a:chOff x="1676400" y="1718846"/>
            <a:chExt cx="3733800" cy="510064"/>
          </a:xfrm>
        </p:grpSpPr>
        <p:sp>
          <p:nvSpPr>
            <p:cNvPr id="51" name="TextBox 50"/>
            <p:cNvSpPr txBox="1"/>
            <p:nvPr/>
          </p:nvSpPr>
          <p:spPr>
            <a:xfrm>
              <a:off x="2895600" y="171884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</a:rPr>
                <a:t>behavior</a:t>
              </a:r>
              <a:endParaRPr lang="en-US" sz="16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76400" y="1828800"/>
              <a:ext cx="373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Secret </a:t>
              </a:r>
              <a:r>
                <a:rPr lang="en-US" sz="2000" b="1" dirty="0" err="1" smtClean="0"/>
                <a:t>Impl</a:t>
              </a:r>
              <a:r>
                <a:rPr lang="en-US" sz="2000" b="1" dirty="0" smtClean="0"/>
                <a:t>    </a:t>
              </a:r>
              <a:r>
                <a:rPr lang="en-US" sz="2000" b="1" dirty="0" smtClean="0">
                  <a:solidFill>
                    <a:schemeClr val="accent6">
                      <a:lumMod val="75000"/>
                    </a:schemeClr>
                  </a:solidFill>
                </a:rPr>
                <a:t>==</a:t>
              </a:r>
              <a:r>
                <a:rPr lang="en-US" sz="2000" b="1" dirty="0" smtClean="0"/>
                <a:t>      Player </a:t>
              </a:r>
              <a:r>
                <a:rPr lang="en-US" sz="2000" b="1" dirty="0" err="1" smtClean="0"/>
                <a:t>Impl</a:t>
              </a:r>
              <a:endParaRPr lang="en-US" sz="2000" b="1" dirty="0"/>
            </a:p>
          </p:txBody>
        </p:sp>
      </p:grp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04396" y="6476999"/>
            <a:ext cx="733864" cy="274320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pPr/>
              <a:t>30</a:t>
            </a:fld>
            <a:endParaRPr kumimoji="0" lang="en-US"/>
          </a:p>
        </p:txBody>
      </p:sp>
      <p:sp>
        <p:nvSpPr>
          <p:cNvPr id="35" name="Rectangle 34"/>
          <p:cNvSpPr/>
          <p:nvPr/>
        </p:nvSpPr>
        <p:spPr>
          <a:xfrm>
            <a:off x="23758" y="1447800"/>
            <a:ext cx="4343400" cy="54102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8"/>
          <p:cNvGrpSpPr/>
          <p:nvPr/>
        </p:nvGrpSpPr>
        <p:grpSpPr>
          <a:xfrm>
            <a:off x="1790700" y="3954972"/>
            <a:ext cx="7353300" cy="2869032"/>
            <a:chOff x="1714500" y="3988968"/>
            <a:chExt cx="7353300" cy="2869032"/>
          </a:xfrm>
        </p:grpSpPr>
        <p:sp>
          <p:nvSpPr>
            <p:cNvPr id="40" name="Up Arrow 39"/>
            <p:cNvSpPr/>
            <p:nvPr/>
          </p:nvSpPr>
          <p:spPr>
            <a:xfrm rot="19617272">
              <a:off x="5574477" y="3988968"/>
              <a:ext cx="484632" cy="1305230"/>
            </a:xfrm>
            <a:prstGeom prst="up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14500" y="5181600"/>
              <a:ext cx="73533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4"/>
          <p:cNvSpPr/>
          <p:nvPr/>
        </p:nvSpPr>
        <p:spPr>
          <a:xfrm>
            <a:off x="4012391" y="3244334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1,594,092</a:t>
            </a:r>
          </a:p>
        </p:txBody>
      </p:sp>
      <p:sp>
        <p:nvSpPr>
          <p:cNvPr id="7" name="Rectangle 6"/>
          <p:cNvSpPr/>
          <p:nvPr/>
        </p:nvSpPr>
        <p:spPr>
          <a:xfrm>
            <a:off x="4012391" y="3244334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1,594,092</a:t>
            </a:r>
          </a:p>
        </p:txBody>
      </p:sp>
    </p:spTree>
    <p:extLst>
      <p:ext uri="{BB962C8B-B14F-4D97-AF65-F5344CB8AC3E}">
        <p14:creationId xmlns:p14="http://schemas.microsoft.com/office/powerpoint/2010/main" val="3365462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79" y="969025"/>
            <a:ext cx="6535289" cy="5031725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0" y="6324600"/>
            <a:ext cx="3006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https://www.codehunt.com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27" y="867189"/>
            <a:ext cx="6810024" cy="51435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7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1" y="849795"/>
            <a:ext cx="6867940" cy="5150955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8" y="857251"/>
            <a:ext cx="8024325" cy="5143499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9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66" y="857250"/>
            <a:ext cx="8103269" cy="51435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9" y="857250"/>
            <a:ext cx="8064722" cy="51435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6" y="833316"/>
            <a:ext cx="8112511" cy="5167435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1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05" y="857251"/>
            <a:ext cx="8090390" cy="5143499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2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53" y="871087"/>
            <a:ext cx="8072470" cy="5129663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92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7"/>
            <a:ext cx="8382000" cy="747897"/>
          </a:xfrm>
        </p:spPr>
        <p:txBody>
          <a:bodyPr>
            <a:normAutofit fontScale="90000"/>
          </a:bodyPr>
          <a:lstStyle/>
          <a:p>
            <a:pPr defTabSz="914027">
              <a:defRPr/>
            </a:pPr>
            <a:r>
              <a:rPr smtClean="0"/>
              <a:t>Unit Testing: Measuring Quality</a:t>
            </a:r>
            <a:endParaRPr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381000" y="1411288"/>
            <a:ext cx="8382000" cy="510857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800" smtClean="0"/>
              <a:t>Coverage: Are all parts of the program exercised?</a:t>
            </a:r>
          </a:p>
          <a:p>
            <a:pPr lvl="1"/>
            <a:r>
              <a:rPr altLang="en-US" sz="2400"/>
              <a:t>statements</a:t>
            </a:r>
          </a:p>
          <a:p>
            <a:pPr lvl="1"/>
            <a:r>
              <a:rPr altLang="en-US" sz="2400"/>
              <a:t>basic blocks</a:t>
            </a:r>
          </a:p>
          <a:p>
            <a:pPr lvl="1"/>
            <a:r>
              <a:rPr altLang="en-US" sz="2400"/>
              <a:t>explicit/implicit branches</a:t>
            </a:r>
          </a:p>
          <a:p>
            <a:pPr lvl="1"/>
            <a:r>
              <a:rPr altLang="en-US" sz="2400"/>
              <a:t>…</a:t>
            </a:r>
          </a:p>
          <a:p>
            <a:r>
              <a:rPr lang="en-US" altLang="en-US" sz="2800" smtClean="0"/>
              <a:t>Assertions: Does the program do the right thing?</a:t>
            </a:r>
          </a:p>
          <a:p>
            <a:pPr lvl="1"/>
            <a:r>
              <a:rPr altLang="en-US" sz="2400"/>
              <a:t>test oracle</a:t>
            </a:r>
          </a:p>
          <a:p>
            <a:pPr lvl="1"/>
            <a:endParaRPr altLang="en-US" sz="2400"/>
          </a:p>
          <a:p>
            <a:pPr>
              <a:buFontTx/>
              <a:buNone/>
            </a:pPr>
            <a:r>
              <a:rPr lang="en-US" altLang="en-US" sz="2800" smtClean="0"/>
              <a:t>Experience:</a:t>
            </a:r>
          </a:p>
          <a:p>
            <a:r>
              <a:rPr lang="en-US" altLang="en-US" sz="2800" smtClean="0"/>
              <a:t>Just high coverage or large number of assertions is no good quality indicator.</a:t>
            </a:r>
          </a:p>
          <a:p>
            <a:r>
              <a:rPr lang="en-US" altLang="en-US" sz="2800" smtClean="0"/>
              <a:t>Only both together are!</a:t>
            </a:r>
          </a:p>
        </p:txBody>
      </p:sp>
    </p:spTree>
    <p:extLst>
      <p:ext uri="{BB962C8B-B14F-4D97-AF65-F5344CB8AC3E}">
        <p14:creationId xmlns:p14="http://schemas.microsoft.com/office/powerpoint/2010/main" val="216839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5" y="857250"/>
            <a:ext cx="6775283" cy="51435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7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6" y="842527"/>
            <a:ext cx="8107067" cy="5158223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7858"/>
            <a:ext cx="9141705" cy="4041271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456"/>
            <a:ext cx="9144000" cy="4199088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76200" y="0"/>
            <a:ext cx="9067800" cy="125272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Code Hunt Programming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87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a game!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629" y="2068073"/>
            <a:ext cx="6858000" cy="260032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700" dirty="0"/>
              <a:t>iterative gameplay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700" dirty="0"/>
              <a:t>adaptive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700" dirty="0"/>
              <a:t>personalized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700" dirty="0"/>
              <a:t>no cheating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700" dirty="0"/>
              <a:t>clear winning criterion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64819"/>
            <a:ext cx="3086100" cy="1735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669" y="4264819"/>
            <a:ext cx="3086099" cy="1735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6480" y="4264819"/>
            <a:ext cx="3077983" cy="1731365"/>
          </a:xfrm>
          <a:prstGeom prst="rect">
            <a:avLst/>
          </a:prstGeom>
        </p:spPr>
      </p:pic>
      <p:pic>
        <p:nvPicPr>
          <p:cNvPr id="8" name="Picture 2" descr="C:\Users\nikolait\AppData\Local\Microsoft\Windows\Temporary Internet Files\Content.IE5\A933KMK0\MC900366866[1].wm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9608" y="1691357"/>
            <a:ext cx="2172377" cy="174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6081614" y="2917816"/>
            <a:ext cx="1028700" cy="0"/>
          </a:xfrm>
          <a:prstGeom prst="straightConnector1">
            <a:avLst/>
          </a:prstGeom>
          <a:ln w="44450"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081614" y="1867344"/>
            <a:ext cx="1028700" cy="0"/>
          </a:xfrm>
          <a:prstGeom prst="straightConnector1">
            <a:avLst/>
          </a:prstGeom>
          <a:ln w="44450"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8766" y="2738365"/>
            <a:ext cx="1462034" cy="6298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19836203">
            <a:off x="4166760" y="2827200"/>
            <a:ext cx="8529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secret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8556" y="1924138"/>
            <a:ext cx="789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9632" y="2917816"/>
            <a:ext cx="1395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 cases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095" y="1680397"/>
            <a:ext cx="1207694" cy="13688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515" y="1341247"/>
            <a:ext cx="3593927" cy="218220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396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Advantages of tests as </a:t>
            </a:r>
            <a:r>
              <a:rPr lang="en-US" altLang="en-US" sz="4000" dirty="0" smtClean="0"/>
              <a:t>specs</a:t>
            </a:r>
            <a:endParaRPr lang="en-US" altLang="en-US" sz="40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Concrete, easy to understand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Don’t need new language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Easy to see if program meets the </a:t>
            </a:r>
            <a:r>
              <a:rPr lang="en-US" altLang="en-US" dirty="0" smtClean="0"/>
              <a:t>spec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Making tests forces you to talk to customer and learn the problem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Making tests forces you to think about design of system (classes, methods, etc.)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E3E5E-1597-4E0A-91C0-4C567C19233C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73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Disadvantages of tests as </a:t>
            </a:r>
            <a:r>
              <a:rPr lang="en-US" altLang="en-US" sz="4000" dirty="0" smtClean="0"/>
              <a:t>specs</a:t>
            </a:r>
            <a:endParaRPr lang="en-US" altLang="en-US" sz="4000" dirty="0"/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Too specific</a:t>
            </a:r>
          </a:p>
          <a:p>
            <a:r>
              <a:rPr lang="en-US" altLang="en-US"/>
              <a:t>Hard to test that something can’t happen</a:t>
            </a:r>
          </a:p>
          <a:p>
            <a:pPr lvl="1"/>
            <a:r>
              <a:rPr lang="en-US" altLang="en-US"/>
              <a:t>Can’t withdraw more money than you have in the system</a:t>
            </a:r>
          </a:p>
          <a:p>
            <a:pPr lvl="1"/>
            <a:r>
              <a:rPr lang="en-US" altLang="en-US"/>
              <a:t>Can’t break into the system</a:t>
            </a:r>
          </a:p>
          <a:p>
            <a:pPr lvl="1"/>
            <a:r>
              <a:rPr lang="en-US" altLang="en-US"/>
              <a:t>Can’t cause a very long transaction that hangs the system</a:t>
            </a:r>
          </a:p>
          <a:p>
            <a:r>
              <a:rPr lang="en-US" altLang="en-US"/>
              <a:t>Tends to be verbose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842DD-211C-4EEF-91D7-B9A810AAE04D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59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Tests as specifications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Tests show how to use the system</a:t>
            </a:r>
          </a:p>
          <a:p>
            <a:r>
              <a:rPr lang="en-US" altLang="en-US" dirty="0"/>
              <a:t>Tests need to be readable</a:t>
            </a:r>
          </a:p>
          <a:p>
            <a:pPr lvl="1"/>
            <a:r>
              <a:rPr lang="en-US" altLang="en-US" dirty="0"/>
              <a:t>Need comments that describe their </a:t>
            </a:r>
            <a:r>
              <a:rPr lang="en-US" altLang="en-US" dirty="0" smtClean="0"/>
              <a:t>purpose or need good names</a:t>
            </a:r>
            <a:endParaRPr lang="en-US" altLang="en-US" dirty="0"/>
          </a:p>
          <a:p>
            <a:pPr lvl="1"/>
            <a:r>
              <a:rPr lang="en-US" altLang="en-US" dirty="0"/>
              <a:t>Keep short, delete </a:t>
            </a:r>
            <a:r>
              <a:rPr lang="en-US" altLang="en-US" dirty="0" smtClean="0"/>
              <a:t>duplicate or redundant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9AA77-19B1-4419-B541-8F157F3B15DF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9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auto">
          <a:xfrm>
            <a:off x="2895600" y="2819400"/>
            <a:ext cx="4267200" cy="2895600"/>
          </a:xfrm>
          <a:prstGeom prst="roundRect">
            <a:avLst>
              <a:gd name="adj" fmla="val 6963"/>
            </a:avLst>
          </a:prstGeom>
          <a:solidFill>
            <a:schemeClr val="tx1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09728" tIns="0" rIns="109728" bIns="54864"/>
          <a:lstStyle/>
          <a:p>
            <a:pPr defTabSz="1096963">
              <a:defRPr/>
            </a:pPr>
            <a:r>
              <a:rPr lang="en-US" dirty="0">
                <a:solidFill>
                  <a:srgbClr val="002060"/>
                </a:solidFill>
              </a:rPr>
              <a:t>Parameterized Unit Test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534400" cy="1143000"/>
          </a:xfrm>
        </p:spPr>
        <p:txBody>
          <a:bodyPr>
            <a:noAutofit/>
          </a:bodyPr>
          <a:lstStyle/>
          <a:p>
            <a:pPr defTabSz="914027">
              <a:defRPr/>
            </a:pPr>
            <a:r>
              <a:rPr sz="4800" dirty="0" smtClean="0"/>
              <a:t>Parameterized Unit Test</a:t>
            </a:r>
            <a:endParaRPr sz="4800" b="1" i="1" dirty="0" smtClean="0"/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5486400"/>
          </a:xfrm>
        </p:spPr>
        <p:txBody>
          <a:bodyPr/>
          <a:lstStyle/>
          <a:p>
            <a:r>
              <a:rPr lang="en-US" altLang="en-US" sz="2800" dirty="0" smtClean="0"/>
              <a:t>A parameterized unit test is a small program that takes </a:t>
            </a:r>
            <a:r>
              <a:rPr lang="en-US" altLang="en-US" sz="2800" i="1" dirty="0" smtClean="0"/>
              <a:t>some</a:t>
            </a:r>
            <a:r>
              <a:rPr lang="en-US" altLang="en-US" sz="2800" dirty="0" smtClean="0"/>
              <a:t> inputs and states assumptions and assertions.</a:t>
            </a:r>
          </a:p>
          <a:p>
            <a:endParaRPr lang="en-US" altLang="en-US" sz="2500" dirty="0" smtClean="0"/>
          </a:p>
          <a:p>
            <a:endParaRPr lang="en-US" altLang="en-US" sz="2500" dirty="0" smtClean="0"/>
          </a:p>
          <a:p>
            <a:endParaRPr lang="en-US" altLang="en-US" sz="2500" dirty="0" smtClean="0"/>
          </a:p>
          <a:p>
            <a:endParaRPr lang="en-US" altLang="en-US" sz="2500" dirty="0" smtClean="0"/>
          </a:p>
          <a:p>
            <a:endParaRPr lang="en-US" altLang="en-US" sz="2500" dirty="0" smtClean="0"/>
          </a:p>
          <a:p>
            <a:endParaRPr lang="en-US" altLang="en-US" sz="2500" dirty="0" smtClean="0"/>
          </a:p>
          <a:p>
            <a:endParaRPr lang="en-US" altLang="en-US" sz="2500" dirty="0" smtClean="0"/>
          </a:p>
          <a:p>
            <a:endParaRPr lang="en-US" altLang="en-US" sz="2500" dirty="0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2460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"/>
              </a:defRPr>
            </a:lvl1pPr>
            <a:lvl2pPr marL="742950" indent="-285750">
              <a:defRPr>
                <a:solidFill>
                  <a:schemeClr val="tx1"/>
                </a:solidFill>
                <a:latin typeface="Segoe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"/>
              </a:defRPr>
            </a:lvl9pPr>
          </a:lstStyle>
          <a:p>
            <a:fld id="{A2491899-C93F-48B5-9639-AC99D2C06281}" type="slidenum">
              <a:rPr lang="en-US" altLang="en-US"/>
              <a:pPr/>
              <a:t>8</a:t>
            </a:fld>
            <a:endParaRPr lang="en-US" altLang="en-US"/>
          </a:p>
        </p:txBody>
      </p:sp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171825"/>
            <a:ext cx="3962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3276600" y="3505200"/>
            <a:ext cx="3733800" cy="152400"/>
          </a:xfrm>
          <a:prstGeom prst="roundRect">
            <a:avLst/>
          </a:prstGeom>
          <a:noFill/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581400" y="4953000"/>
            <a:ext cx="3352800" cy="304800"/>
          </a:xfrm>
          <a:prstGeom prst="roundRect">
            <a:avLst/>
          </a:prstGeom>
          <a:noFill/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6150325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JUnit: @Theory (multiple parameters) @Parameters (single parameter)</a:t>
            </a:r>
          </a:p>
        </p:txBody>
      </p:sp>
    </p:spTree>
    <p:extLst>
      <p:ext uri="{BB962C8B-B14F-4D97-AF65-F5344CB8AC3E}">
        <p14:creationId xmlns:p14="http://schemas.microsoft.com/office/powerpoint/2010/main" val="42845014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auto">
          <a:xfrm>
            <a:off x="2438400" y="1752600"/>
            <a:ext cx="4267200" cy="2895600"/>
          </a:xfrm>
          <a:prstGeom prst="roundRect">
            <a:avLst>
              <a:gd name="adj" fmla="val 6963"/>
            </a:avLst>
          </a:prstGeom>
          <a:solidFill>
            <a:schemeClr val="tx1"/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09728" tIns="0" rIns="109728" bIns="54864"/>
          <a:lstStyle/>
          <a:p>
            <a:pPr defTabSz="1096963">
              <a:defRPr/>
            </a:pPr>
            <a:r>
              <a:rPr lang="en-US" dirty="0">
                <a:solidFill>
                  <a:srgbClr val="002060"/>
                </a:solidFill>
              </a:rPr>
              <a:t>Parameterized Unit Test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Autofit/>
          </a:bodyPr>
          <a:lstStyle/>
          <a:p>
            <a:pPr defTabSz="914027">
              <a:defRPr/>
            </a:pPr>
            <a:r>
              <a:rPr sz="4800" smtClean="0"/>
              <a:t>Parameterized Unit Testing</a:t>
            </a:r>
            <a:endParaRPr sz="4800" b="1" i="1" smtClean="0"/>
          </a:p>
        </p:txBody>
      </p:sp>
      <p:sp>
        <p:nvSpPr>
          <p:cNvPr id="11268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5486400"/>
          </a:xfrm>
        </p:spPr>
        <p:txBody>
          <a:bodyPr>
            <a:normAutofit lnSpcReduction="10000"/>
          </a:bodyPr>
          <a:lstStyle/>
          <a:p>
            <a:endParaRPr lang="en-US" altLang="en-US" sz="2500" smtClean="0"/>
          </a:p>
          <a:p>
            <a:endParaRPr lang="en-US" altLang="en-US" sz="2500" smtClean="0"/>
          </a:p>
          <a:p>
            <a:endParaRPr lang="en-US" altLang="en-US" sz="2500" smtClean="0"/>
          </a:p>
          <a:p>
            <a:endParaRPr lang="en-US" altLang="en-US" sz="2500" smtClean="0"/>
          </a:p>
          <a:p>
            <a:endParaRPr lang="en-US" altLang="en-US" sz="2500" smtClean="0"/>
          </a:p>
          <a:p>
            <a:endParaRPr lang="en-US" altLang="en-US" sz="2500" smtClean="0"/>
          </a:p>
          <a:p>
            <a:endParaRPr lang="en-US" altLang="en-US" sz="2500" smtClean="0"/>
          </a:p>
          <a:p>
            <a:endParaRPr lang="en-US" altLang="en-US" sz="2500" smtClean="0"/>
          </a:p>
          <a:p>
            <a:endParaRPr lang="en-US" altLang="en-US" sz="2500" smtClean="0"/>
          </a:p>
          <a:p>
            <a:pPr>
              <a:buFontTx/>
              <a:buNone/>
            </a:pPr>
            <a:r>
              <a:rPr lang="en-US" altLang="en-US" sz="2500" smtClean="0"/>
              <a:t>Parameterized Unit Tests</a:t>
            </a:r>
          </a:p>
          <a:p>
            <a:r>
              <a:rPr lang="en-US" altLang="en-US" sz="2500" smtClean="0"/>
              <a:t>serve as specifications</a:t>
            </a:r>
          </a:p>
          <a:p>
            <a:r>
              <a:rPr lang="en-US" altLang="en-US" sz="2500" smtClean="0"/>
              <a:t>can be leveraged by (automatic) test input generators</a:t>
            </a:r>
          </a:p>
          <a:p>
            <a:r>
              <a:rPr lang="en-US" altLang="en-US" sz="2500" smtClean="0"/>
              <a:t>fit in development environment, evolve with the code</a:t>
            </a:r>
          </a:p>
          <a:p>
            <a:endParaRPr lang="en-US" altLang="en-US" sz="2500" smtClean="0"/>
          </a:p>
          <a:p>
            <a:endParaRPr lang="en-US" altLang="en-US" sz="2500" smtClean="0"/>
          </a:p>
        </p:txBody>
      </p:sp>
      <p:pic>
        <p:nvPicPr>
          <p:cNvPr id="112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05025"/>
            <a:ext cx="3962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819400" y="2438400"/>
            <a:ext cx="3733800" cy="152400"/>
          </a:xfrm>
          <a:prstGeom prst="roundRect">
            <a:avLst/>
          </a:prstGeom>
          <a:noFill/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124200" y="3886200"/>
            <a:ext cx="3352800" cy="304800"/>
          </a:xfrm>
          <a:prstGeom prst="roundRect">
            <a:avLst/>
          </a:prstGeom>
          <a:noFill/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20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4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21.4|22|28.1"/>
</p:tagLst>
</file>

<file path=ppt/theme/theme1.xml><?xml version="1.0" encoding="utf-8"?>
<a:theme xmlns:a="http://schemas.openxmlformats.org/drawingml/2006/main" name="Office Theme">
  <a:themeElements>
    <a:clrScheme name="Illinois">
      <a:dk1>
        <a:srgbClr val="003C7D"/>
      </a:dk1>
      <a:lt1>
        <a:sysClr val="window" lastClr="FFFFFF"/>
      </a:lt1>
      <a:dk2>
        <a:srgbClr val="F47F2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</TotalTime>
  <Words>1739</Words>
  <Application>Microsoft Office PowerPoint</Application>
  <PresentationFormat>On-screen Show (4:3)</PresentationFormat>
  <Paragraphs>403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 Unicode MS</vt:lpstr>
      <vt:lpstr>Segoe</vt:lpstr>
      <vt:lpstr>Arial</vt:lpstr>
      <vt:lpstr>Calibri</vt:lpstr>
      <vt:lpstr>Courier New</vt:lpstr>
      <vt:lpstr>Lucida Console</vt:lpstr>
      <vt:lpstr>Symbol</vt:lpstr>
      <vt:lpstr>Times New Roman</vt:lpstr>
      <vt:lpstr>Wingdings</vt:lpstr>
      <vt:lpstr>Office Theme</vt:lpstr>
      <vt:lpstr>CS428: Software Engineering II</vt:lpstr>
      <vt:lpstr>What is a Unit Test?</vt:lpstr>
      <vt:lpstr>Unit Testing: Benefits</vt:lpstr>
      <vt:lpstr>Unit Testing: Measuring Quality</vt:lpstr>
      <vt:lpstr>Advantages of tests as specs</vt:lpstr>
      <vt:lpstr>Disadvantages of tests as specs</vt:lpstr>
      <vt:lpstr>Tests as specifications</vt:lpstr>
      <vt:lpstr>Parameterized Unit Test</vt:lpstr>
      <vt:lpstr>Parameterized Unit Testing</vt:lpstr>
      <vt:lpstr>PUTs separate concerns</vt:lpstr>
      <vt:lpstr>PUTs are algebraic specs</vt:lpstr>
      <vt:lpstr>Pex4Fun – Turning Pex Online</vt:lpstr>
      <vt:lpstr>Behind the Scene of Pex4Fun</vt:lpstr>
      <vt:lpstr>PowerPoint Presentation</vt:lpstr>
      <vt:lpstr>PowerPoint Presentation</vt:lpstr>
      <vt:lpstr>Pex is Part of Visual Studio 2015!</vt:lpstr>
      <vt:lpstr>Interface for IntSet</vt:lpstr>
      <vt:lpstr>(Buggy) Implementation for IntSet</vt:lpstr>
      <vt:lpstr>Parameterized Unit Tests Supported by Pex/Pex4Fun</vt:lpstr>
      <vt:lpstr>Axioms for IntSet</vt:lpstr>
      <vt:lpstr>Guidelines for Completeness</vt:lpstr>
      <vt:lpstr>Add More Axioms</vt:lpstr>
      <vt:lpstr>Guidelines for Completeness</vt:lpstr>
      <vt:lpstr>Interface (Implementation) for UIntStack</vt:lpstr>
      <vt:lpstr>Group Exercise: Write Parameterized Unit Tests (PUTs)</vt:lpstr>
      <vt:lpstr>(Buggy) Implementation for IntSet</vt:lpstr>
      <vt:lpstr>Parameterized Unit Tests Supported by Pex/Pex4Fun</vt:lpstr>
      <vt:lpstr>Coding Duels</vt:lpstr>
      <vt:lpstr>Coding Duels</vt:lpstr>
      <vt:lpstr>Behind the Scene of Pex for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It’s a game!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Tao Xie</cp:lastModifiedBy>
  <cp:revision>356</cp:revision>
  <dcterms:created xsi:type="dcterms:W3CDTF">2006-08-16T00:00:00Z</dcterms:created>
  <dcterms:modified xsi:type="dcterms:W3CDTF">2016-03-08T18:30:52Z</dcterms:modified>
</cp:coreProperties>
</file>